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7" r:id="rId4"/>
    <p:sldMasterId id="2147483709" r:id="rId5"/>
    <p:sldMasterId id="2147483721" r:id="rId6"/>
  </p:sldMasterIdLst>
  <p:sldIdLst>
    <p:sldId id="256" r:id="rId7"/>
    <p:sldId id="264" r:id="rId8"/>
    <p:sldId id="265" r:id="rId9"/>
    <p:sldId id="266" r:id="rId10"/>
    <p:sldId id="267" r:id="rId11"/>
    <p:sldId id="268" r:id="rId12"/>
    <p:sldId id="269" r:id="rId13"/>
    <p:sldId id="270" r:id="rId14"/>
    <p:sldId id="262" r:id="rId15"/>
    <p:sldId id="263" r:id="rId16"/>
    <p:sldId id="257" r:id="rId17"/>
    <p:sldId id="258" r:id="rId18"/>
    <p:sldId id="259" r:id="rId19"/>
    <p:sldId id="260" r:id="rId20"/>
    <p:sldId id="261"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2" d="100"/>
          <a:sy n="42" d="100"/>
        </p:scale>
        <p:origin x="1326" y="5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slideMaster" Target="slideMasters/slideMaster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2.wav"/></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2.wav"/></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2.wav"/></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2.wav"/></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2.wav"/></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2.wav"/></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2.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2.wav"/></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2.wav"/></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2.wav"/></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3.wav"/></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3.wav"/></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3.wav"/></Relationships>
</file>

<file path=ppt/slideLayouts/_rels/slideLayout27.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3.wav"/></Relationships>
</file>

<file path=ppt/slideLayouts/_rels/slideLayout28.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3.wav"/></Relationships>
</file>

<file path=ppt/slideLayouts/_rels/slideLayout29.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3.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0.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3.wav"/></Relationships>
</file>

<file path=ppt/slideLayouts/_rels/slideLayout31.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3.wav"/></Relationships>
</file>

<file path=ppt/slideLayouts/_rels/slideLayout32.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3.wav"/></Relationships>
</file>

<file path=ppt/slideLayouts/_rels/slideLayout33.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3.wav"/></Relationships>
</file>

<file path=ppt/slideLayouts/_rels/slideLayout34.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3.wav"/></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audio" Target="../media/audio4.wav"/></Relationships>
</file>

<file path=ppt/slideLayouts/_rels/slideLayout37.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audio" Target="../media/audio4.wav"/></Relationships>
</file>

<file path=ppt/slideLayouts/_rels/slideLayout38.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audio" Target="../media/audio4.wav"/></Relationships>
</file>

<file path=ppt/slideLayouts/_rels/slideLayout39.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audio" Target="../media/audio4.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0.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audio" Target="../media/audio4.wav"/></Relationships>
</file>

<file path=ppt/slideLayouts/_rels/slideLayout41.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audio" Target="../media/audio4.wav"/></Relationships>
</file>

<file path=ppt/slideLayouts/_rels/slideLayout42.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audio" Target="../media/audio4.wav"/></Relationships>
</file>

<file path=ppt/slideLayouts/_rels/slideLayout43.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audio" Target="../media/audio4.wav"/></Relationships>
</file>

<file path=ppt/slideLayouts/_rels/slideLayout44.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audio" Target="../media/audio4.wav"/></Relationships>
</file>

<file path=ppt/slideLayouts/_rels/slideLayout45.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audio" Target="../media/audio4.wav"/></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2" Type="http://schemas.openxmlformats.org/officeDocument/2006/relationships/slideMaster" Target="../slideMasters/slideMaster5.xml"/><Relationship Id="rId1" Type="http://schemas.openxmlformats.org/officeDocument/2006/relationships/audio" Target="../media/audio5.wav"/></Relationships>
</file>

<file path=ppt/slideLayouts/_rels/slideLayout48.xml.rels><?xml version="1.0" encoding="UTF-8" standalone="yes"?>
<Relationships xmlns="http://schemas.openxmlformats.org/package/2006/relationships"><Relationship Id="rId2" Type="http://schemas.openxmlformats.org/officeDocument/2006/relationships/slideMaster" Target="../slideMasters/slideMaster5.xml"/><Relationship Id="rId1" Type="http://schemas.openxmlformats.org/officeDocument/2006/relationships/audio" Target="../media/audio5.wav"/></Relationships>
</file>

<file path=ppt/slideLayouts/_rels/slideLayout49.xml.rels><?xml version="1.0" encoding="UTF-8" standalone="yes"?>
<Relationships xmlns="http://schemas.openxmlformats.org/package/2006/relationships"><Relationship Id="rId2" Type="http://schemas.openxmlformats.org/officeDocument/2006/relationships/slideMaster" Target="../slideMasters/slideMaster5.xml"/><Relationship Id="rId1" Type="http://schemas.openxmlformats.org/officeDocument/2006/relationships/audio" Target="../media/audio5.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0.xml.rels><?xml version="1.0" encoding="UTF-8" standalone="yes"?>
<Relationships xmlns="http://schemas.openxmlformats.org/package/2006/relationships"><Relationship Id="rId2" Type="http://schemas.openxmlformats.org/officeDocument/2006/relationships/slideMaster" Target="../slideMasters/slideMaster5.xml"/><Relationship Id="rId1" Type="http://schemas.openxmlformats.org/officeDocument/2006/relationships/audio" Target="../media/audio5.wav"/></Relationships>
</file>

<file path=ppt/slideLayouts/_rels/slideLayout51.xml.rels><?xml version="1.0" encoding="UTF-8" standalone="yes"?>
<Relationships xmlns="http://schemas.openxmlformats.org/package/2006/relationships"><Relationship Id="rId2" Type="http://schemas.openxmlformats.org/officeDocument/2006/relationships/slideMaster" Target="../slideMasters/slideMaster5.xml"/><Relationship Id="rId1" Type="http://schemas.openxmlformats.org/officeDocument/2006/relationships/audio" Target="../media/audio5.wav"/></Relationships>
</file>

<file path=ppt/slideLayouts/_rels/slideLayout52.xml.rels><?xml version="1.0" encoding="UTF-8" standalone="yes"?>
<Relationships xmlns="http://schemas.openxmlformats.org/package/2006/relationships"><Relationship Id="rId2" Type="http://schemas.openxmlformats.org/officeDocument/2006/relationships/slideMaster" Target="../slideMasters/slideMaster5.xml"/><Relationship Id="rId1" Type="http://schemas.openxmlformats.org/officeDocument/2006/relationships/audio" Target="../media/audio5.wav"/></Relationships>
</file>

<file path=ppt/slideLayouts/_rels/slideLayout53.xml.rels><?xml version="1.0" encoding="UTF-8" standalone="yes"?>
<Relationships xmlns="http://schemas.openxmlformats.org/package/2006/relationships"><Relationship Id="rId2" Type="http://schemas.openxmlformats.org/officeDocument/2006/relationships/slideMaster" Target="../slideMasters/slideMaster5.xml"/><Relationship Id="rId1" Type="http://schemas.openxmlformats.org/officeDocument/2006/relationships/audio" Target="../media/audio5.wav"/></Relationships>
</file>

<file path=ppt/slideLayouts/_rels/slideLayout54.xml.rels><?xml version="1.0" encoding="UTF-8" standalone="yes"?>
<Relationships xmlns="http://schemas.openxmlformats.org/package/2006/relationships"><Relationship Id="rId2" Type="http://schemas.openxmlformats.org/officeDocument/2006/relationships/slideMaster" Target="../slideMasters/slideMaster5.xml"/><Relationship Id="rId1" Type="http://schemas.openxmlformats.org/officeDocument/2006/relationships/audio" Target="../media/audio5.wav"/></Relationships>
</file>

<file path=ppt/slideLayouts/_rels/slideLayout55.xml.rels><?xml version="1.0" encoding="UTF-8" standalone="yes"?>
<Relationships xmlns="http://schemas.openxmlformats.org/package/2006/relationships"><Relationship Id="rId2" Type="http://schemas.openxmlformats.org/officeDocument/2006/relationships/slideMaster" Target="../slideMasters/slideMaster5.xml"/><Relationship Id="rId1" Type="http://schemas.openxmlformats.org/officeDocument/2006/relationships/audio" Target="../media/audio5.wav"/></Relationships>
</file>

<file path=ppt/slideLayouts/_rels/slideLayout56.xml.rels><?xml version="1.0" encoding="UTF-8" standalone="yes"?>
<Relationships xmlns="http://schemas.openxmlformats.org/package/2006/relationships"><Relationship Id="rId2" Type="http://schemas.openxmlformats.org/officeDocument/2006/relationships/slideMaster" Target="../slideMasters/slideMaster5.xml"/><Relationship Id="rId1" Type="http://schemas.openxmlformats.org/officeDocument/2006/relationships/audio" Target="../media/audio5.wav"/></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2" Type="http://schemas.openxmlformats.org/officeDocument/2006/relationships/slideMaster" Target="../slideMasters/slideMaster6.xml"/><Relationship Id="rId1" Type="http://schemas.openxmlformats.org/officeDocument/2006/relationships/audio" Target="../media/audio6.wav"/></Relationships>
</file>

<file path=ppt/slideLayouts/_rels/slideLayout59.xml.rels><?xml version="1.0" encoding="UTF-8" standalone="yes"?>
<Relationships xmlns="http://schemas.openxmlformats.org/package/2006/relationships"><Relationship Id="rId2" Type="http://schemas.openxmlformats.org/officeDocument/2006/relationships/slideMaster" Target="../slideMasters/slideMaster6.xml"/><Relationship Id="rId1" Type="http://schemas.openxmlformats.org/officeDocument/2006/relationships/audio" Target="../media/audio6.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0.xml.rels><?xml version="1.0" encoding="UTF-8" standalone="yes"?>
<Relationships xmlns="http://schemas.openxmlformats.org/package/2006/relationships"><Relationship Id="rId2" Type="http://schemas.openxmlformats.org/officeDocument/2006/relationships/slideMaster" Target="../slideMasters/slideMaster6.xml"/><Relationship Id="rId1" Type="http://schemas.openxmlformats.org/officeDocument/2006/relationships/audio" Target="../media/audio6.wav"/></Relationships>
</file>

<file path=ppt/slideLayouts/_rels/slideLayout61.xml.rels><?xml version="1.0" encoding="UTF-8" standalone="yes"?>
<Relationships xmlns="http://schemas.openxmlformats.org/package/2006/relationships"><Relationship Id="rId2" Type="http://schemas.openxmlformats.org/officeDocument/2006/relationships/slideMaster" Target="../slideMasters/slideMaster6.xml"/><Relationship Id="rId1" Type="http://schemas.openxmlformats.org/officeDocument/2006/relationships/audio" Target="../media/audio6.wav"/></Relationships>
</file>

<file path=ppt/slideLayouts/_rels/slideLayout62.xml.rels><?xml version="1.0" encoding="UTF-8" standalone="yes"?>
<Relationships xmlns="http://schemas.openxmlformats.org/package/2006/relationships"><Relationship Id="rId2" Type="http://schemas.openxmlformats.org/officeDocument/2006/relationships/slideMaster" Target="../slideMasters/slideMaster6.xml"/><Relationship Id="rId1" Type="http://schemas.openxmlformats.org/officeDocument/2006/relationships/audio" Target="../media/audio6.wav"/></Relationships>
</file>

<file path=ppt/slideLayouts/_rels/slideLayout63.xml.rels><?xml version="1.0" encoding="UTF-8" standalone="yes"?>
<Relationships xmlns="http://schemas.openxmlformats.org/package/2006/relationships"><Relationship Id="rId2" Type="http://schemas.openxmlformats.org/officeDocument/2006/relationships/slideMaster" Target="../slideMasters/slideMaster6.xml"/><Relationship Id="rId1" Type="http://schemas.openxmlformats.org/officeDocument/2006/relationships/audio" Target="../media/audio6.wav"/></Relationships>
</file>

<file path=ppt/slideLayouts/_rels/slideLayout64.xml.rels><?xml version="1.0" encoding="UTF-8" standalone="yes"?>
<Relationships xmlns="http://schemas.openxmlformats.org/package/2006/relationships"><Relationship Id="rId2" Type="http://schemas.openxmlformats.org/officeDocument/2006/relationships/slideMaster" Target="../slideMasters/slideMaster6.xml"/><Relationship Id="rId1" Type="http://schemas.openxmlformats.org/officeDocument/2006/relationships/audio" Target="../media/audio6.wav"/></Relationships>
</file>

<file path=ppt/slideLayouts/_rels/slideLayout65.xml.rels><?xml version="1.0" encoding="UTF-8" standalone="yes"?>
<Relationships xmlns="http://schemas.openxmlformats.org/package/2006/relationships"><Relationship Id="rId2" Type="http://schemas.openxmlformats.org/officeDocument/2006/relationships/slideMaster" Target="../slideMasters/slideMaster6.xml"/><Relationship Id="rId1" Type="http://schemas.openxmlformats.org/officeDocument/2006/relationships/audio" Target="../media/audio6.wav"/></Relationships>
</file>

<file path=ppt/slideLayouts/_rels/slideLayout66.xml.rels><?xml version="1.0" encoding="UTF-8" standalone="yes"?>
<Relationships xmlns="http://schemas.openxmlformats.org/package/2006/relationships"><Relationship Id="rId2" Type="http://schemas.openxmlformats.org/officeDocument/2006/relationships/slideMaster" Target="../slideMasters/slideMaster6.xml"/><Relationship Id="rId1" Type="http://schemas.openxmlformats.org/officeDocument/2006/relationships/audio" Target="../media/audio6.wav"/></Relationships>
</file>

<file path=ppt/slideLayouts/_rels/slideLayout67.xml.rels><?xml version="1.0" encoding="UTF-8" standalone="yes"?>
<Relationships xmlns="http://schemas.openxmlformats.org/package/2006/relationships"><Relationship Id="rId2" Type="http://schemas.openxmlformats.org/officeDocument/2006/relationships/slideMaster" Target="../slideMasters/slideMaster6.xml"/><Relationship Id="rId1" Type="http://schemas.openxmlformats.org/officeDocument/2006/relationships/audio" Target="../media/audio6.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2226" name="Rectangle 2"/>
          <p:cNvSpPr>
            <a:spLocks noGrp="1" noChangeArrowheads="1"/>
          </p:cNvSpPr>
          <p:nvPr>
            <p:ph type="ctrTitle" sz="quarter"/>
          </p:nvPr>
        </p:nvSpPr>
        <p:spPr>
          <a:xfrm>
            <a:off x="685800" y="1997075"/>
            <a:ext cx="7772400" cy="1431925"/>
          </a:xfrm>
        </p:spPr>
        <p:txBody>
          <a:bodyPr anchor="b" anchorCtr="1"/>
          <a:lstStyle>
            <a:lvl1pPr algn="ctr">
              <a:defRPr/>
            </a:lvl1pPr>
          </a:lstStyle>
          <a:p>
            <a:pPr lvl="0"/>
            <a:r>
              <a:rPr lang="en-US" altLang="en-US" noProof="0" smtClean="0"/>
              <a:t>Click to edit Master title style</a:t>
            </a:r>
          </a:p>
        </p:txBody>
      </p:sp>
      <p:sp>
        <p:nvSpPr>
          <p:cNvPr id="52227"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pPr lvl="0"/>
            <a:r>
              <a:rPr lang="en-US" altLang="en-US" noProof="0" smtClean="0"/>
              <a:t>Click to edit Master subtitle style</a:t>
            </a:r>
          </a:p>
        </p:txBody>
      </p:sp>
      <p:sp>
        <p:nvSpPr>
          <p:cNvPr id="52228" name="Freeform 4"/>
          <p:cNvSpPr>
            <a:spLocks/>
          </p:cNvSpPr>
          <p:nvPr/>
        </p:nvSpPr>
        <p:spPr bwMode="auto">
          <a:xfrm>
            <a:off x="285750" y="2803525"/>
            <a:ext cx="1588" cy="3035300"/>
          </a:xfrm>
          <a:custGeom>
            <a:avLst/>
            <a:gdLst>
              <a:gd name="T0" fmla="*/ 0 h 1912"/>
              <a:gd name="T1" fmla="*/ 6 h 1912"/>
              <a:gd name="T2" fmla="*/ 6 h 1912"/>
              <a:gd name="T3" fmla="*/ 60 h 1912"/>
              <a:gd name="T4" fmla="*/ 1912 h 1912"/>
              <a:gd name="T5" fmla="*/ 1912 h 1912"/>
              <a:gd name="T6" fmla="*/ 0 h 1912"/>
              <a:gd name="T7" fmla="*/ 0 h 1912"/>
            </a:gdLst>
            <a:ahLst/>
            <a:cxnLst>
              <a:cxn ang="0">
                <a:pos x="0" y="T0"/>
              </a:cxn>
              <a:cxn ang="0">
                <a:pos x="0" y="T1"/>
              </a:cxn>
              <a:cxn ang="0">
                <a:pos x="0" y="T2"/>
              </a:cxn>
              <a:cxn ang="0">
                <a:pos x="0" y="T3"/>
              </a:cxn>
              <a:cxn ang="0">
                <a:pos x="0" y="T4"/>
              </a:cxn>
              <a:cxn ang="0">
                <a:pos x="0" y="T5"/>
              </a:cxn>
              <a:cxn ang="0">
                <a:pos x="0" y="T6"/>
              </a:cxn>
              <a:cxn ang="0">
                <a:pos x="0" y="T7"/>
              </a:cxn>
            </a:cxnLst>
            <a:rect l="0" t="0" r="r" b="b"/>
            <a:pathLst>
              <a:path h="1912">
                <a:moveTo>
                  <a:pt x="0" y="0"/>
                </a:moveTo>
                <a:lnTo>
                  <a:pt x="0" y="6"/>
                </a:lnTo>
                <a:lnTo>
                  <a:pt x="0" y="6"/>
                </a:lnTo>
                <a:lnTo>
                  <a:pt x="0" y="60"/>
                </a:lnTo>
                <a:lnTo>
                  <a:pt x="0" y="1912"/>
                </a:lnTo>
                <a:lnTo>
                  <a:pt x="0" y="1912"/>
                </a:lnTo>
                <a:lnTo>
                  <a:pt x="0" y="0"/>
                </a:lnTo>
                <a:lnTo>
                  <a:pt x="0" y="0"/>
                </a:lnTo>
                <a:close/>
              </a:path>
            </a:pathLst>
          </a:custGeom>
          <a:solidFill>
            <a:srgbClr val="6BBA2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2229" name="Rectangle 5"/>
          <p:cNvSpPr>
            <a:spLocks noGrp="1" noChangeArrowheads="1"/>
          </p:cNvSpPr>
          <p:nvPr>
            <p:ph type="ftr" sz="quarter" idx="3"/>
          </p:nvPr>
        </p:nvSpPr>
        <p:spPr/>
        <p:txBody>
          <a:bodyPr/>
          <a:lstStyle>
            <a:lvl1pPr>
              <a:defRPr/>
            </a:lvl1pPr>
          </a:lstStyle>
          <a:p>
            <a:endParaRPr lang="en-US"/>
          </a:p>
        </p:txBody>
      </p:sp>
      <p:sp>
        <p:nvSpPr>
          <p:cNvPr id="52230" name="Rectangle 6"/>
          <p:cNvSpPr>
            <a:spLocks noGrp="1" noChangeArrowheads="1"/>
          </p:cNvSpPr>
          <p:nvPr>
            <p:ph type="sldNum" sz="quarter" idx="4"/>
          </p:nvPr>
        </p:nvSpPr>
        <p:spPr/>
        <p:txBody>
          <a:bodyPr/>
          <a:lstStyle>
            <a:lvl1pPr>
              <a:defRPr/>
            </a:lvl1pPr>
          </a:lstStyle>
          <a:p>
            <a:fld id="{2DF383E9-AF5E-4FBD-87D9-52C8A827E81A}" type="slidenum">
              <a:rPr lang="en-US" smtClean="0"/>
              <a:pPr/>
              <a:t>‹#›</a:t>
            </a:fld>
            <a:endParaRPr lang="en-US"/>
          </a:p>
        </p:txBody>
      </p:sp>
      <p:sp>
        <p:nvSpPr>
          <p:cNvPr id="52231" name="Rectangle 7"/>
          <p:cNvSpPr>
            <a:spLocks noGrp="1" noChangeArrowheads="1"/>
          </p:cNvSpPr>
          <p:nvPr>
            <p:ph type="dt" sz="quarter" idx="2"/>
          </p:nvPr>
        </p:nvSpPr>
        <p:spPr/>
        <p:txBody>
          <a:bodyPr/>
          <a:lstStyle>
            <a:lvl1pPr>
              <a:defRPr/>
            </a:lvl1pPr>
          </a:lstStyle>
          <a:p>
            <a:fld id="{492FF1C6-90E9-4288-B075-3303C41230E7}" type="datetimeFigureOut">
              <a:rPr lang="en-US" smtClean="0"/>
              <a:pPr/>
              <a:t>10/16/2017</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492FF1C6-90E9-4288-B075-3303C41230E7}" type="datetimeFigureOut">
              <a:rPr lang="en-US" smtClean="0"/>
              <a:pPr/>
              <a:t>10/16/2017</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DF383E9-AF5E-4FBD-87D9-52C8A827E81A}" type="slidenum">
              <a:rPr lang="en-US" smtClean="0"/>
              <a:pPr/>
              <a:t>‹#›</a:t>
            </a:fld>
            <a:endParaRPr lang="en-US"/>
          </a:p>
        </p:txBody>
      </p:sp>
    </p:spTree>
    <p:extLst>
      <p:ext uri="{BB962C8B-B14F-4D97-AF65-F5344CB8AC3E}">
        <p14:creationId xmlns:p14="http://schemas.microsoft.com/office/powerpoint/2010/main" val="290105133"/>
      </p:ext>
    </p:extLst>
  </p:cSld>
  <p:clrMapOvr>
    <a:masterClrMapping/>
  </p:clrMapOvr>
  <p:transition>
    <p:wedge/>
    <p:sndAc>
      <p:stSnd>
        <p:snd r:embed="rId1" name="coin.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92100"/>
            <a:ext cx="2057400" cy="5727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92100"/>
            <a:ext cx="6019800" cy="5727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492FF1C6-90E9-4288-B075-3303C41230E7}" type="datetimeFigureOut">
              <a:rPr lang="en-US" smtClean="0"/>
              <a:pPr/>
              <a:t>10/16/2017</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DF383E9-AF5E-4FBD-87D9-52C8A827E81A}" type="slidenum">
              <a:rPr lang="en-US" smtClean="0"/>
              <a:pPr/>
              <a:t>‹#›</a:t>
            </a:fld>
            <a:endParaRPr lang="en-US"/>
          </a:p>
        </p:txBody>
      </p:sp>
    </p:spTree>
    <p:extLst>
      <p:ext uri="{BB962C8B-B14F-4D97-AF65-F5344CB8AC3E}">
        <p14:creationId xmlns:p14="http://schemas.microsoft.com/office/powerpoint/2010/main" val="342110041"/>
      </p:ext>
    </p:extLst>
  </p:cSld>
  <p:clrMapOvr>
    <a:masterClrMapping/>
  </p:clrMapOvr>
  <p:transition>
    <p:wedge/>
    <p:sndAc>
      <p:stSnd>
        <p:snd r:embed="rId1" name="coin.wav"/>
      </p:stSnd>
    </p:sndAc>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56322" name="Group 2"/>
          <p:cNvGrpSpPr>
            <a:grpSpLocks/>
          </p:cNvGrpSpPr>
          <p:nvPr/>
        </p:nvGrpSpPr>
        <p:grpSpPr bwMode="auto">
          <a:xfrm>
            <a:off x="3800475" y="1789113"/>
            <a:ext cx="5340350" cy="5056187"/>
            <a:chOff x="2394" y="1127"/>
            <a:chExt cx="3364" cy="3185"/>
          </a:xfrm>
        </p:grpSpPr>
        <p:sp>
          <p:nvSpPr>
            <p:cNvPr id="56323" name="Rectangle 3"/>
            <p:cNvSpPr>
              <a:spLocks noChangeArrowheads="1"/>
            </p:cNvSpPr>
            <p:nvPr/>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56324" name="Oval 4"/>
            <p:cNvSpPr>
              <a:spLocks noChangeArrowheads="1"/>
            </p:cNvSpPr>
            <p:nvPr/>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56325" name="Rectangle 5"/>
            <p:cNvSpPr>
              <a:spLocks noChangeArrowheads="1"/>
            </p:cNvSpPr>
            <p:nvPr/>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56326" name="Freeform 6"/>
            <p:cNvSpPr>
              <a:spLocks noEditPoints="1"/>
            </p:cNvSpPr>
            <p:nvPr/>
          </p:nvSpPr>
          <p:spPr bwMode="ltGray">
            <a:xfrm>
              <a:off x="4871" y="3508"/>
              <a:ext cx="66" cy="96"/>
            </a:xfrm>
            <a:custGeom>
              <a:avLst/>
              <a:gdLst>
                <a:gd name="T0" fmla="*/ 18 w 66"/>
                <a:gd name="T1" fmla="*/ 96 h 96"/>
                <a:gd name="T2" fmla="*/ 42 w 66"/>
                <a:gd name="T3" fmla="*/ 78 h 96"/>
                <a:gd name="T4" fmla="*/ 60 w 66"/>
                <a:gd name="T5" fmla="*/ 60 h 96"/>
                <a:gd name="T6" fmla="*/ 66 w 66"/>
                <a:gd name="T7" fmla="*/ 36 h 96"/>
                <a:gd name="T8" fmla="*/ 60 w 66"/>
                <a:gd name="T9" fmla="*/ 12 h 96"/>
                <a:gd name="T10" fmla="*/ 36 w 66"/>
                <a:gd name="T11" fmla="*/ 0 h 96"/>
                <a:gd name="T12" fmla="*/ 24 w 66"/>
                <a:gd name="T13" fmla="*/ 6 h 96"/>
                <a:gd name="T14" fmla="*/ 12 w 66"/>
                <a:gd name="T15" fmla="*/ 12 h 96"/>
                <a:gd name="T16" fmla="*/ 0 w 66"/>
                <a:gd name="T17" fmla="*/ 36 h 96"/>
                <a:gd name="T18" fmla="*/ 0 w 66"/>
                <a:gd name="T19" fmla="*/ 60 h 96"/>
                <a:gd name="T20" fmla="*/ 12 w 66"/>
                <a:gd name="T21" fmla="*/ 84 h 96"/>
                <a:gd name="T22" fmla="*/ 18 w 66"/>
                <a:gd name="T23" fmla="*/ 96 h 96"/>
                <a:gd name="T24" fmla="*/ 18 w 66"/>
                <a:gd name="T25" fmla="*/ 96 h 96"/>
                <a:gd name="T26" fmla="*/ 42 w 66"/>
                <a:gd name="T27" fmla="*/ 18 h 96"/>
                <a:gd name="T28" fmla="*/ 54 w 66"/>
                <a:gd name="T29" fmla="*/ 24 h 96"/>
                <a:gd name="T30" fmla="*/ 60 w 66"/>
                <a:gd name="T31" fmla="*/ 36 h 96"/>
                <a:gd name="T32" fmla="*/ 60 w 66"/>
                <a:gd name="T33" fmla="*/ 48 h 96"/>
                <a:gd name="T34" fmla="*/ 54 w 66"/>
                <a:gd name="T35" fmla="*/ 54 h 96"/>
                <a:gd name="T36" fmla="*/ 36 w 66"/>
                <a:gd name="T37" fmla="*/ 72 h 96"/>
                <a:gd name="T38" fmla="*/ 24 w 66"/>
                <a:gd name="T39" fmla="*/ 78 h 96"/>
                <a:gd name="T40" fmla="*/ 24 w 66"/>
                <a:gd name="T41" fmla="*/ 78 h 96"/>
                <a:gd name="T42" fmla="*/ 12 w 66"/>
                <a:gd name="T43" fmla="*/ 48 h 96"/>
                <a:gd name="T44" fmla="*/ 18 w 66"/>
                <a:gd name="T45" fmla="*/ 24 h 96"/>
                <a:gd name="T46" fmla="*/ 30 w 66"/>
                <a:gd name="T47" fmla="*/ 18 h 96"/>
                <a:gd name="T48" fmla="*/ 42 w 66"/>
                <a:gd name="T49" fmla="*/ 18 h 96"/>
                <a:gd name="T50" fmla="*/ 42 w 66"/>
                <a:gd name="T51" fmla="*/ 1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27" name="Rectangle 7"/>
            <p:cNvSpPr>
              <a:spLocks noChangeArrowheads="1"/>
            </p:cNvSpPr>
            <p:nvPr/>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56328" name="Rectangle 8"/>
            <p:cNvSpPr>
              <a:spLocks noChangeArrowheads="1"/>
            </p:cNvSpPr>
            <p:nvPr/>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56329" name="Rectangle 9"/>
            <p:cNvSpPr>
              <a:spLocks noChangeArrowheads="1"/>
            </p:cNvSpPr>
            <p:nvPr/>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56330" name="Rectangle 10"/>
            <p:cNvSpPr>
              <a:spLocks noChangeArrowheads="1"/>
            </p:cNvSpPr>
            <p:nvPr/>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56331" name="Rectangle 11"/>
            <p:cNvSpPr>
              <a:spLocks noChangeArrowheads="1"/>
            </p:cNvSpPr>
            <p:nvPr/>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56332" name="Freeform 12"/>
            <p:cNvSpPr>
              <a:spLocks/>
            </p:cNvSpPr>
            <p:nvPr/>
          </p:nvSpPr>
          <p:spPr bwMode="ltGray">
            <a:xfrm>
              <a:off x="4007" y="3021"/>
              <a:ext cx="623" cy="156"/>
            </a:xfrm>
            <a:custGeom>
              <a:avLst/>
              <a:gdLst>
                <a:gd name="T0" fmla="*/ 6 w 623"/>
                <a:gd name="T1" fmla="*/ 18 h 156"/>
                <a:gd name="T2" fmla="*/ 162 w 623"/>
                <a:gd name="T3" fmla="*/ 36 h 156"/>
                <a:gd name="T4" fmla="*/ 251 w 623"/>
                <a:gd name="T5" fmla="*/ 36 h 156"/>
                <a:gd name="T6" fmla="*/ 354 w 623"/>
                <a:gd name="T7" fmla="*/ 30 h 156"/>
                <a:gd name="T8" fmla="*/ 473 w 623"/>
                <a:gd name="T9" fmla="*/ 18 h 156"/>
                <a:gd name="T10" fmla="*/ 611 w 623"/>
                <a:gd name="T11" fmla="*/ 0 h 156"/>
                <a:gd name="T12" fmla="*/ 623 w 623"/>
                <a:gd name="T13" fmla="*/ 114 h 156"/>
                <a:gd name="T14" fmla="*/ 497 w 623"/>
                <a:gd name="T15" fmla="*/ 138 h 156"/>
                <a:gd name="T16" fmla="*/ 414 w 623"/>
                <a:gd name="T17" fmla="*/ 150 h 156"/>
                <a:gd name="T18" fmla="*/ 318 w 623"/>
                <a:gd name="T19" fmla="*/ 156 h 156"/>
                <a:gd name="T20" fmla="*/ 215 w 623"/>
                <a:gd name="T21" fmla="*/ 156 h 156"/>
                <a:gd name="T22" fmla="*/ 108 w 623"/>
                <a:gd name="T23" fmla="*/ 150 h 156"/>
                <a:gd name="T24" fmla="*/ 0 w 623"/>
                <a:gd name="T25" fmla="*/ 132 h 156"/>
                <a:gd name="T26" fmla="*/ 6 w 623"/>
                <a:gd name="T27" fmla="*/ 18 h 156"/>
                <a:gd name="T28" fmla="*/ 6 w 623"/>
                <a:gd name="T29" fmla="*/ 18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33" name="Freeform 13"/>
            <p:cNvSpPr>
              <a:spLocks/>
            </p:cNvSpPr>
            <p:nvPr/>
          </p:nvSpPr>
          <p:spPr bwMode="ltGray">
            <a:xfrm>
              <a:off x="4762" y="3591"/>
              <a:ext cx="996" cy="126"/>
            </a:xfrm>
            <a:custGeom>
              <a:avLst/>
              <a:gdLst>
                <a:gd name="T0" fmla="*/ 754 w 993"/>
                <a:gd name="T1" fmla="*/ 6 h 126"/>
                <a:gd name="T2" fmla="*/ 652 w 993"/>
                <a:gd name="T3" fmla="*/ 6 h 126"/>
                <a:gd name="T4" fmla="*/ 563 w 993"/>
                <a:gd name="T5" fmla="*/ 6 h 126"/>
                <a:gd name="T6" fmla="*/ 479 w 993"/>
                <a:gd name="T7" fmla="*/ 6 h 126"/>
                <a:gd name="T8" fmla="*/ 401 w 993"/>
                <a:gd name="T9" fmla="*/ 6 h 126"/>
                <a:gd name="T10" fmla="*/ 335 w 993"/>
                <a:gd name="T11" fmla="*/ 0 h 126"/>
                <a:gd name="T12" fmla="*/ 276 w 993"/>
                <a:gd name="T13" fmla="*/ 0 h 126"/>
                <a:gd name="T14" fmla="*/ 222 w 993"/>
                <a:gd name="T15" fmla="*/ 0 h 126"/>
                <a:gd name="T16" fmla="*/ 180 w 993"/>
                <a:gd name="T17" fmla="*/ 6 h 126"/>
                <a:gd name="T18" fmla="*/ 138 w 993"/>
                <a:gd name="T19" fmla="*/ 6 h 126"/>
                <a:gd name="T20" fmla="*/ 108 w 993"/>
                <a:gd name="T21" fmla="*/ 6 h 126"/>
                <a:gd name="T22" fmla="*/ 54 w 993"/>
                <a:gd name="T23" fmla="*/ 6 h 126"/>
                <a:gd name="T24" fmla="*/ 24 w 993"/>
                <a:gd name="T25" fmla="*/ 12 h 126"/>
                <a:gd name="T26" fmla="*/ 6 w 993"/>
                <a:gd name="T27" fmla="*/ 18 h 126"/>
                <a:gd name="T28" fmla="*/ 0 w 993"/>
                <a:gd name="T29" fmla="*/ 24 h 126"/>
                <a:gd name="T30" fmla="*/ 12 w 993"/>
                <a:gd name="T31" fmla="*/ 42 h 126"/>
                <a:gd name="T32" fmla="*/ 18 w 993"/>
                <a:gd name="T33" fmla="*/ 48 h 126"/>
                <a:gd name="T34" fmla="*/ 30 w 993"/>
                <a:gd name="T35" fmla="*/ 54 h 126"/>
                <a:gd name="T36" fmla="*/ 60 w 993"/>
                <a:gd name="T37" fmla="*/ 60 h 126"/>
                <a:gd name="T38" fmla="*/ 90 w 993"/>
                <a:gd name="T39" fmla="*/ 72 h 126"/>
                <a:gd name="T40" fmla="*/ 144 w 993"/>
                <a:gd name="T41" fmla="*/ 84 h 126"/>
                <a:gd name="T42" fmla="*/ 210 w 993"/>
                <a:gd name="T43" fmla="*/ 90 h 126"/>
                <a:gd name="T44" fmla="*/ 293 w 993"/>
                <a:gd name="T45" fmla="*/ 102 h 126"/>
                <a:gd name="T46" fmla="*/ 389 w 993"/>
                <a:gd name="T47" fmla="*/ 108 h 126"/>
                <a:gd name="T48" fmla="*/ 503 w 993"/>
                <a:gd name="T49" fmla="*/ 120 h 126"/>
                <a:gd name="T50" fmla="*/ 622 w 993"/>
                <a:gd name="T51" fmla="*/ 120 h 126"/>
                <a:gd name="T52" fmla="*/ 754 w 993"/>
                <a:gd name="T53" fmla="*/ 126 h 126"/>
                <a:gd name="T54" fmla="*/ 873 w 993"/>
                <a:gd name="T55" fmla="*/ 126 h 126"/>
                <a:gd name="T56" fmla="*/ 993 w 993"/>
                <a:gd name="T57" fmla="*/ 126 h 126"/>
                <a:gd name="T58" fmla="*/ 993 w 993"/>
                <a:gd name="T59" fmla="*/ 12 h 126"/>
                <a:gd name="T60" fmla="*/ 879 w 993"/>
                <a:gd name="T61" fmla="*/ 12 h 126"/>
                <a:gd name="T62" fmla="*/ 754 w 993"/>
                <a:gd name="T63" fmla="*/ 6 h 126"/>
                <a:gd name="T64" fmla="*/ 754 w 993"/>
                <a:gd name="T65" fmla="*/ 6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34" name="Freeform 14"/>
            <p:cNvSpPr>
              <a:spLocks/>
            </p:cNvSpPr>
            <p:nvPr/>
          </p:nvSpPr>
          <p:spPr bwMode="ltGray">
            <a:xfrm>
              <a:off x="4786" y="3645"/>
              <a:ext cx="972" cy="245"/>
            </a:xfrm>
            <a:custGeom>
              <a:avLst/>
              <a:gdLst>
                <a:gd name="T0" fmla="*/ 0 w 969"/>
                <a:gd name="T1" fmla="*/ 0 h 245"/>
                <a:gd name="T2" fmla="*/ 24 w 969"/>
                <a:gd name="T3" fmla="*/ 54 h 245"/>
                <a:gd name="T4" fmla="*/ 66 w 969"/>
                <a:gd name="T5" fmla="*/ 96 h 245"/>
                <a:gd name="T6" fmla="*/ 120 w 969"/>
                <a:gd name="T7" fmla="*/ 137 h 245"/>
                <a:gd name="T8" fmla="*/ 198 w 969"/>
                <a:gd name="T9" fmla="*/ 173 h 245"/>
                <a:gd name="T10" fmla="*/ 293 w 969"/>
                <a:gd name="T11" fmla="*/ 203 h 245"/>
                <a:gd name="T12" fmla="*/ 353 w 969"/>
                <a:gd name="T13" fmla="*/ 215 h 245"/>
                <a:gd name="T14" fmla="*/ 413 w 969"/>
                <a:gd name="T15" fmla="*/ 227 h 245"/>
                <a:gd name="T16" fmla="*/ 479 w 969"/>
                <a:gd name="T17" fmla="*/ 233 h 245"/>
                <a:gd name="T18" fmla="*/ 556 w 969"/>
                <a:gd name="T19" fmla="*/ 239 h 245"/>
                <a:gd name="T20" fmla="*/ 634 w 969"/>
                <a:gd name="T21" fmla="*/ 245 h 245"/>
                <a:gd name="T22" fmla="*/ 724 w 969"/>
                <a:gd name="T23" fmla="*/ 245 h 245"/>
                <a:gd name="T24" fmla="*/ 855 w 969"/>
                <a:gd name="T25" fmla="*/ 245 h 245"/>
                <a:gd name="T26" fmla="*/ 969 w 969"/>
                <a:gd name="T27" fmla="*/ 239 h 245"/>
                <a:gd name="T28" fmla="*/ 969 w 969"/>
                <a:gd name="T29" fmla="*/ 60 h 245"/>
                <a:gd name="T30" fmla="*/ 700 w 969"/>
                <a:gd name="T31" fmla="*/ 60 h 245"/>
                <a:gd name="T32" fmla="*/ 503 w 969"/>
                <a:gd name="T33" fmla="*/ 54 h 245"/>
                <a:gd name="T34" fmla="*/ 317 w 969"/>
                <a:gd name="T35" fmla="*/ 42 h 245"/>
                <a:gd name="T36" fmla="*/ 150 w 969"/>
                <a:gd name="T37" fmla="*/ 24 h 245"/>
                <a:gd name="T38" fmla="*/ 72 w 969"/>
                <a:gd name="T39" fmla="*/ 12 h 245"/>
                <a:gd name="T40" fmla="*/ 0 w 969"/>
                <a:gd name="T41" fmla="*/ 0 h 245"/>
                <a:gd name="T42" fmla="*/ 0 w 969"/>
                <a:gd name="T43" fmla="*/ 0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35" name="Freeform 15"/>
            <p:cNvSpPr>
              <a:spLocks/>
            </p:cNvSpPr>
            <p:nvPr/>
          </p:nvSpPr>
          <p:spPr bwMode="ltGray">
            <a:xfrm>
              <a:off x="4804" y="3591"/>
              <a:ext cx="954" cy="90"/>
            </a:xfrm>
            <a:custGeom>
              <a:avLst/>
              <a:gdLst>
                <a:gd name="T0" fmla="*/ 700 w 951"/>
                <a:gd name="T1" fmla="*/ 0 h 90"/>
                <a:gd name="T2" fmla="*/ 598 w 951"/>
                <a:gd name="T3" fmla="*/ 0 h 90"/>
                <a:gd name="T4" fmla="*/ 515 w 951"/>
                <a:gd name="T5" fmla="*/ 0 h 90"/>
                <a:gd name="T6" fmla="*/ 431 w 951"/>
                <a:gd name="T7" fmla="*/ 0 h 90"/>
                <a:gd name="T8" fmla="*/ 365 w 951"/>
                <a:gd name="T9" fmla="*/ 0 h 90"/>
                <a:gd name="T10" fmla="*/ 299 w 951"/>
                <a:gd name="T11" fmla="*/ 0 h 90"/>
                <a:gd name="T12" fmla="*/ 245 w 951"/>
                <a:gd name="T13" fmla="*/ 0 h 90"/>
                <a:gd name="T14" fmla="*/ 198 w 951"/>
                <a:gd name="T15" fmla="*/ 0 h 90"/>
                <a:gd name="T16" fmla="*/ 162 w 951"/>
                <a:gd name="T17" fmla="*/ 0 h 90"/>
                <a:gd name="T18" fmla="*/ 126 w 951"/>
                <a:gd name="T19" fmla="*/ 6 h 90"/>
                <a:gd name="T20" fmla="*/ 96 w 951"/>
                <a:gd name="T21" fmla="*/ 6 h 90"/>
                <a:gd name="T22" fmla="*/ 54 w 951"/>
                <a:gd name="T23" fmla="*/ 12 h 90"/>
                <a:gd name="T24" fmla="*/ 30 w 951"/>
                <a:gd name="T25" fmla="*/ 12 h 90"/>
                <a:gd name="T26" fmla="*/ 12 w 951"/>
                <a:gd name="T27" fmla="*/ 18 h 90"/>
                <a:gd name="T28" fmla="*/ 6 w 951"/>
                <a:gd name="T29" fmla="*/ 18 h 90"/>
                <a:gd name="T30" fmla="*/ 0 w 951"/>
                <a:gd name="T31" fmla="*/ 24 h 90"/>
                <a:gd name="T32" fmla="*/ 6 w 951"/>
                <a:gd name="T33" fmla="*/ 30 h 90"/>
                <a:gd name="T34" fmla="*/ 24 w 951"/>
                <a:gd name="T35" fmla="*/ 36 h 90"/>
                <a:gd name="T36" fmla="*/ 54 w 951"/>
                <a:gd name="T37" fmla="*/ 42 h 90"/>
                <a:gd name="T38" fmla="*/ 102 w 951"/>
                <a:gd name="T39" fmla="*/ 54 h 90"/>
                <a:gd name="T40" fmla="*/ 168 w 951"/>
                <a:gd name="T41" fmla="*/ 60 h 90"/>
                <a:gd name="T42" fmla="*/ 251 w 951"/>
                <a:gd name="T43" fmla="*/ 66 h 90"/>
                <a:gd name="T44" fmla="*/ 341 w 951"/>
                <a:gd name="T45" fmla="*/ 78 h 90"/>
                <a:gd name="T46" fmla="*/ 449 w 951"/>
                <a:gd name="T47" fmla="*/ 84 h 90"/>
                <a:gd name="T48" fmla="*/ 568 w 951"/>
                <a:gd name="T49" fmla="*/ 84 h 90"/>
                <a:gd name="T50" fmla="*/ 694 w 951"/>
                <a:gd name="T51" fmla="*/ 90 h 90"/>
                <a:gd name="T52" fmla="*/ 825 w 951"/>
                <a:gd name="T53" fmla="*/ 90 h 90"/>
                <a:gd name="T54" fmla="*/ 951 w 951"/>
                <a:gd name="T55" fmla="*/ 90 h 90"/>
                <a:gd name="T56" fmla="*/ 951 w 951"/>
                <a:gd name="T57" fmla="*/ 6 h 90"/>
                <a:gd name="T58" fmla="*/ 831 w 951"/>
                <a:gd name="T59" fmla="*/ 6 h 90"/>
                <a:gd name="T60" fmla="*/ 772 w 951"/>
                <a:gd name="T61" fmla="*/ 6 h 90"/>
                <a:gd name="T62" fmla="*/ 700 w 951"/>
                <a:gd name="T63" fmla="*/ 0 h 90"/>
                <a:gd name="T64" fmla="*/ 700 w 951"/>
                <a:gd name="T65" fmla="*/ 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36" name="Freeform 16"/>
            <p:cNvSpPr>
              <a:spLocks/>
            </p:cNvSpPr>
            <p:nvPr/>
          </p:nvSpPr>
          <p:spPr bwMode="ltGray">
            <a:xfrm>
              <a:off x="3059" y="1541"/>
              <a:ext cx="102" cy="155"/>
            </a:xfrm>
            <a:custGeom>
              <a:avLst/>
              <a:gdLst>
                <a:gd name="T0" fmla="*/ 102 w 102"/>
                <a:gd name="T1" fmla="*/ 0 h 155"/>
                <a:gd name="T2" fmla="*/ 0 w 102"/>
                <a:gd name="T3" fmla="*/ 12 h 155"/>
                <a:gd name="T4" fmla="*/ 30 w 102"/>
                <a:gd name="T5" fmla="*/ 72 h 155"/>
                <a:gd name="T6" fmla="*/ 30 w 102"/>
                <a:gd name="T7" fmla="*/ 155 h 155"/>
                <a:gd name="T8" fmla="*/ 72 w 102"/>
                <a:gd name="T9" fmla="*/ 155 h 155"/>
                <a:gd name="T10" fmla="*/ 72 w 102"/>
                <a:gd name="T11" fmla="*/ 66 h 155"/>
                <a:gd name="T12" fmla="*/ 102 w 102"/>
                <a:gd name="T13" fmla="*/ 0 h 155"/>
                <a:gd name="T14" fmla="*/ 102 w 102"/>
                <a:gd name="T15" fmla="*/ 0 h 1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37" name="Freeform 17"/>
            <p:cNvSpPr>
              <a:spLocks noEditPoints="1"/>
            </p:cNvSpPr>
            <p:nvPr/>
          </p:nvSpPr>
          <p:spPr bwMode="ltGray">
            <a:xfrm>
              <a:off x="3059" y="1690"/>
              <a:ext cx="90" cy="96"/>
            </a:xfrm>
            <a:custGeom>
              <a:avLst/>
              <a:gdLst>
                <a:gd name="T0" fmla="*/ 48 w 90"/>
                <a:gd name="T1" fmla="*/ 96 h 96"/>
                <a:gd name="T2" fmla="*/ 72 w 90"/>
                <a:gd name="T3" fmla="*/ 72 h 96"/>
                <a:gd name="T4" fmla="*/ 84 w 90"/>
                <a:gd name="T5" fmla="*/ 48 h 96"/>
                <a:gd name="T6" fmla="*/ 90 w 90"/>
                <a:gd name="T7" fmla="*/ 36 h 96"/>
                <a:gd name="T8" fmla="*/ 84 w 90"/>
                <a:gd name="T9" fmla="*/ 24 h 96"/>
                <a:gd name="T10" fmla="*/ 66 w 90"/>
                <a:gd name="T11" fmla="*/ 6 h 96"/>
                <a:gd name="T12" fmla="*/ 42 w 90"/>
                <a:gd name="T13" fmla="*/ 0 h 96"/>
                <a:gd name="T14" fmla="*/ 24 w 90"/>
                <a:gd name="T15" fmla="*/ 0 h 96"/>
                <a:gd name="T16" fmla="*/ 12 w 90"/>
                <a:gd name="T17" fmla="*/ 12 h 96"/>
                <a:gd name="T18" fmla="*/ 6 w 90"/>
                <a:gd name="T19" fmla="*/ 24 h 96"/>
                <a:gd name="T20" fmla="*/ 0 w 90"/>
                <a:gd name="T21" fmla="*/ 36 h 96"/>
                <a:gd name="T22" fmla="*/ 12 w 90"/>
                <a:gd name="T23" fmla="*/ 66 h 96"/>
                <a:gd name="T24" fmla="*/ 30 w 90"/>
                <a:gd name="T25" fmla="*/ 84 h 96"/>
                <a:gd name="T26" fmla="*/ 48 w 90"/>
                <a:gd name="T27" fmla="*/ 96 h 96"/>
                <a:gd name="T28" fmla="*/ 48 w 90"/>
                <a:gd name="T29" fmla="*/ 96 h 96"/>
                <a:gd name="T30" fmla="*/ 48 w 90"/>
                <a:gd name="T31" fmla="*/ 12 h 96"/>
                <a:gd name="T32" fmla="*/ 66 w 90"/>
                <a:gd name="T33" fmla="*/ 18 h 96"/>
                <a:gd name="T34" fmla="*/ 72 w 90"/>
                <a:gd name="T35" fmla="*/ 24 h 96"/>
                <a:gd name="T36" fmla="*/ 72 w 90"/>
                <a:gd name="T37" fmla="*/ 36 h 96"/>
                <a:gd name="T38" fmla="*/ 72 w 90"/>
                <a:gd name="T39" fmla="*/ 48 h 96"/>
                <a:gd name="T40" fmla="*/ 54 w 90"/>
                <a:gd name="T41" fmla="*/ 66 h 96"/>
                <a:gd name="T42" fmla="*/ 48 w 90"/>
                <a:gd name="T43" fmla="*/ 78 h 96"/>
                <a:gd name="T44" fmla="*/ 30 w 90"/>
                <a:gd name="T45" fmla="*/ 66 h 96"/>
                <a:gd name="T46" fmla="*/ 24 w 90"/>
                <a:gd name="T47" fmla="*/ 48 h 96"/>
                <a:gd name="T48" fmla="*/ 18 w 90"/>
                <a:gd name="T49" fmla="*/ 30 h 96"/>
                <a:gd name="T50" fmla="*/ 30 w 90"/>
                <a:gd name="T51" fmla="*/ 12 h 96"/>
                <a:gd name="T52" fmla="*/ 48 w 90"/>
                <a:gd name="T53" fmla="*/ 12 h 96"/>
                <a:gd name="T54" fmla="*/ 48 w 90"/>
                <a:gd name="T55"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38" name="Freeform 18"/>
            <p:cNvSpPr>
              <a:spLocks noEditPoints="1"/>
            </p:cNvSpPr>
            <p:nvPr/>
          </p:nvSpPr>
          <p:spPr bwMode="ltGray">
            <a:xfrm>
              <a:off x="3059" y="1768"/>
              <a:ext cx="90" cy="108"/>
            </a:xfrm>
            <a:custGeom>
              <a:avLst/>
              <a:gdLst>
                <a:gd name="T0" fmla="*/ 0 w 90"/>
                <a:gd name="T1" fmla="*/ 90 h 108"/>
                <a:gd name="T2" fmla="*/ 12 w 90"/>
                <a:gd name="T3" fmla="*/ 102 h 108"/>
                <a:gd name="T4" fmla="*/ 24 w 90"/>
                <a:gd name="T5" fmla="*/ 108 h 108"/>
                <a:gd name="T6" fmla="*/ 54 w 90"/>
                <a:gd name="T7" fmla="*/ 108 h 108"/>
                <a:gd name="T8" fmla="*/ 78 w 90"/>
                <a:gd name="T9" fmla="*/ 96 h 108"/>
                <a:gd name="T10" fmla="*/ 90 w 90"/>
                <a:gd name="T11" fmla="*/ 72 h 108"/>
                <a:gd name="T12" fmla="*/ 84 w 90"/>
                <a:gd name="T13" fmla="*/ 42 h 108"/>
                <a:gd name="T14" fmla="*/ 66 w 90"/>
                <a:gd name="T15" fmla="*/ 24 h 108"/>
                <a:gd name="T16" fmla="*/ 54 w 90"/>
                <a:gd name="T17" fmla="*/ 12 h 108"/>
                <a:gd name="T18" fmla="*/ 48 w 90"/>
                <a:gd name="T19" fmla="*/ 6 h 108"/>
                <a:gd name="T20" fmla="*/ 48 w 90"/>
                <a:gd name="T21" fmla="*/ 6 h 108"/>
                <a:gd name="T22" fmla="*/ 48 w 90"/>
                <a:gd name="T23" fmla="*/ 0 h 108"/>
                <a:gd name="T24" fmla="*/ 24 w 90"/>
                <a:gd name="T25" fmla="*/ 24 h 108"/>
                <a:gd name="T26" fmla="*/ 6 w 90"/>
                <a:gd name="T27" fmla="*/ 48 h 108"/>
                <a:gd name="T28" fmla="*/ 0 w 90"/>
                <a:gd name="T29" fmla="*/ 66 h 108"/>
                <a:gd name="T30" fmla="*/ 0 w 90"/>
                <a:gd name="T31" fmla="*/ 90 h 108"/>
                <a:gd name="T32" fmla="*/ 0 w 90"/>
                <a:gd name="T33" fmla="*/ 90 h 108"/>
                <a:gd name="T34" fmla="*/ 12 w 90"/>
                <a:gd name="T35" fmla="*/ 66 h 108"/>
                <a:gd name="T36" fmla="*/ 18 w 90"/>
                <a:gd name="T37" fmla="*/ 48 h 108"/>
                <a:gd name="T38" fmla="*/ 30 w 90"/>
                <a:gd name="T39" fmla="*/ 36 h 108"/>
                <a:gd name="T40" fmla="*/ 42 w 90"/>
                <a:gd name="T41" fmla="*/ 24 h 108"/>
                <a:gd name="T42" fmla="*/ 48 w 90"/>
                <a:gd name="T43" fmla="*/ 18 h 108"/>
                <a:gd name="T44" fmla="*/ 66 w 90"/>
                <a:gd name="T45" fmla="*/ 30 h 108"/>
                <a:gd name="T46" fmla="*/ 72 w 90"/>
                <a:gd name="T47" fmla="*/ 48 h 108"/>
                <a:gd name="T48" fmla="*/ 78 w 90"/>
                <a:gd name="T49" fmla="*/ 72 h 108"/>
                <a:gd name="T50" fmla="*/ 78 w 90"/>
                <a:gd name="T51" fmla="*/ 84 h 108"/>
                <a:gd name="T52" fmla="*/ 66 w 90"/>
                <a:gd name="T53" fmla="*/ 96 h 108"/>
                <a:gd name="T54" fmla="*/ 42 w 90"/>
                <a:gd name="T55" fmla="*/ 102 h 108"/>
                <a:gd name="T56" fmla="*/ 30 w 90"/>
                <a:gd name="T57" fmla="*/ 96 h 108"/>
                <a:gd name="T58" fmla="*/ 18 w 90"/>
                <a:gd name="T59" fmla="*/ 90 h 108"/>
                <a:gd name="T60" fmla="*/ 12 w 90"/>
                <a:gd name="T61" fmla="*/ 78 h 108"/>
                <a:gd name="T62" fmla="*/ 12 w 90"/>
                <a:gd name="T63" fmla="*/ 66 h 108"/>
                <a:gd name="T64" fmla="*/ 12 w 90"/>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39" name="Freeform 19"/>
            <p:cNvSpPr>
              <a:spLocks/>
            </p:cNvSpPr>
            <p:nvPr/>
          </p:nvSpPr>
          <p:spPr bwMode="ltGray">
            <a:xfrm>
              <a:off x="5470" y="1205"/>
              <a:ext cx="102" cy="156"/>
            </a:xfrm>
            <a:custGeom>
              <a:avLst/>
              <a:gdLst>
                <a:gd name="T0" fmla="*/ 102 w 102"/>
                <a:gd name="T1" fmla="*/ 0 h 156"/>
                <a:gd name="T2" fmla="*/ 0 w 102"/>
                <a:gd name="T3" fmla="*/ 6 h 156"/>
                <a:gd name="T4" fmla="*/ 30 w 102"/>
                <a:gd name="T5" fmla="*/ 72 h 156"/>
                <a:gd name="T6" fmla="*/ 30 w 102"/>
                <a:gd name="T7" fmla="*/ 156 h 156"/>
                <a:gd name="T8" fmla="*/ 72 w 102"/>
                <a:gd name="T9" fmla="*/ 156 h 156"/>
                <a:gd name="T10" fmla="*/ 72 w 102"/>
                <a:gd name="T11" fmla="*/ 66 h 156"/>
                <a:gd name="T12" fmla="*/ 102 w 102"/>
                <a:gd name="T13" fmla="*/ 0 h 156"/>
                <a:gd name="T14" fmla="*/ 102 w 102"/>
                <a:gd name="T15" fmla="*/ 0 h 1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40" name="Freeform 20"/>
            <p:cNvSpPr>
              <a:spLocks noEditPoints="1"/>
            </p:cNvSpPr>
            <p:nvPr/>
          </p:nvSpPr>
          <p:spPr bwMode="ltGray">
            <a:xfrm>
              <a:off x="5476" y="1349"/>
              <a:ext cx="84" cy="96"/>
            </a:xfrm>
            <a:custGeom>
              <a:avLst/>
              <a:gdLst>
                <a:gd name="T0" fmla="*/ 42 w 84"/>
                <a:gd name="T1" fmla="*/ 96 h 96"/>
                <a:gd name="T2" fmla="*/ 66 w 84"/>
                <a:gd name="T3" fmla="*/ 78 h 96"/>
                <a:gd name="T4" fmla="*/ 84 w 84"/>
                <a:gd name="T5" fmla="*/ 54 h 96"/>
                <a:gd name="T6" fmla="*/ 84 w 84"/>
                <a:gd name="T7" fmla="*/ 30 h 96"/>
                <a:gd name="T8" fmla="*/ 66 w 84"/>
                <a:gd name="T9" fmla="*/ 6 h 96"/>
                <a:gd name="T10" fmla="*/ 42 w 84"/>
                <a:gd name="T11" fmla="*/ 0 h 96"/>
                <a:gd name="T12" fmla="*/ 24 w 84"/>
                <a:gd name="T13" fmla="*/ 6 h 96"/>
                <a:gd name="T14" fmla="*/ 12 w 84"/>
                <a:gd name="T15" fmla="*/ 18 h 96"/>
                <a:gd name="T16" fmla="*/ 6 w 84"/>
                <a:gd name="T17" fmla="*/ 30 h 96"/>
                <a:gd name="T18" fmla="*/ 0 w 84"/>
                <a:gd name="T19" fmla="*/ 42 h 96"/>
                <a:gd name="T20" fmla="*/ 12 w 84"/>
                <a:gd name="T21" fmla="*/ 66 h 96"/>
                <a:gd name="T22" fmla="*/ 30 w 84"/>
                <a:gd name="T23" fmla="*/ 84 h 96"/>
                <a:gd name="T24" fmla="*/ 42 w 84"/>
                <a:gd name="T25" fmla="*/ 96 h 96"/>
                <a:gd name="T26" fmla="*/ 42 w 84"/>
                <a:gd name="T27" fmla="*/ 96 h 96"/>
                <a:gd name="T28" fmla="*/ 48 w 84"/>
                <a:gd name="T29" fmla="*/ 12 h 96"/>
                <a:gd name="T30" fmla="*/ 66 w 84"/>
                <a:gd name="T31" fmla="*/ 18 h 96"/>
                <a:gd name="T32" fmla="*/ 72 w 84"/>
                <a:gd name="T33" fmla="*/ 30 h 96"/>
                <a:gd name="T34" fmla="*/ 72 w 84"/>
                <a:gd name="T35" fmla="*/ 42 h 96"/>
                <a:gd name="T36" fmla="*/ 66 w 84"/>
                <a:gd name="T37" fmla="*/ 54 h 96"/>
                <a:gd name="T38" fmla="*/ 54 w 84"/>
                <a:gd name="T39" fmla="*/ 72 h 96"/>
                <a:gd name="T40" fmla="*/ 42 w 84"/>
                <a:gd name="T41" fmla="*/ 84 h 96"/>
                <a:gd name="T42" fmla="*/ 42 w 84"/>
                <a:gd name="T43" fmla="*/ 84 h 96"/>
                <a:gd name="T44" fmla="*/ 30 w 84"/>
                <a:gd name="T45" fmla="*/ 72 h 96"/>
                <a:gd name="T46" fmla="*/ 18 w 84"/>
                <a:gd name="T47" fmla="*/ 54 h 96"/>
                <a:gd name="T48" fmla="*/ 18 w 84"/>
                <a:gd name="T49" fmla="*/ 30 h 96"/>
                <a:gd name="T50" fmla="*/ 30 w 84"/>
                <a:gd name="T51" fmla="*/ 18 h 96"/>
                <a:gd name="T52" fmla="*/ 48 w 84"/>
                <a:gd name="T53" fmla="*/ 12 h 96"/>
                <a:gd name="T54" fmla="*/ 48 w 84"/>
                <a:gd name="T55"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41" name="Freeform 21"/>
            <p:cNvSpPr>
              <a:spLocks noEditPoints="1"/>
            </p:cNvSpPr>
            <p:nvPr/>
          </p:nvSpPr>
          <p:spPr bwMode="ltGray">
            <a:xfrm>
              <a:off x="5470" y="1433"/>
              <a:ext cx="90" cy="108"/>
            </a:xfrm>
            <a:custGeom>
              <a:avLst/>
              <a:gdLst>
                <a:gd name="T0" fmla="*/ 6 w 90"/>
                <a:gd name="T1" fmla="*/ 90 h 108"/>
                <a:gd name="T2" fmla="*/ 18 w 90"/>
                <a:gd name="T3" fmla="*/ 102 h 108"/>
                <a:gd name="T4" fmla="*/ 30 w 90"/>
                <a:gd name="T5" fmla="*/ 108 h 108"/>
                <a:gd name="T6" fmla="*/ 60 w 90"/>
                <a:gd name="T7" fmla="*/ 108 h 108"/>
                <a:gd name="T8" fmla="*/ 84 w 90"/>
                <a:gd name="T9" fmla="*/ 96 h 108"/>
                <a:gd name="T10" fmla="*/ 90 w 90"/>
                <a:gd name="T11" fmla="*/ 84 h 108"/>
                <a:gd name="T12" fmla="*/ 90 w 90"/>
                <a:gd name="T13" fmla="*/ 66 h 108"/>
                <a:gd name="T14" fmla="*/ 84 w 90"/>
                <a:gd name="T15" fmla="*/ 36 h 108"/>
                <a:gd name="T16" fmla="*/ 72 w 90"/>
                <a:gd name="T17" fmla="*/ 18 h 108"/>
                <a:gd name="T18" fmla="*/ 60 w 90"/>
                <a:gd name="T19" fmla="*/ 6 h 108"/>
                <a:gd name="T20" fmla="*/ 54 w 90"/>
                <a:gd name="T21" fmla="*/ 0 h 108"/>
                <a:gd name="T22" fmla="*/ 54 w 90"/>
                <a:gd name="T23" fmla="*/ 0 h 108"/>
                <a:gd name="T24" fmla="*/ 48 w 90"/>
                <a:gd name="T25" fmla="*/ 0 h 108"/>
                <a:gd name="T26" fmla="*/ 24 w 90"/>
                <a:gd name="T27" fmla="*/ 24 h 108"/>
                <a:gd name="T28" fmla="*/ 12 w 90"/>
                <a:gd name="T29" fmla="*/ 48 h 108"/>
                <a:gd name="T30" fmla="*/ 0 w 90"/>
                <a:gd name="T31" fmla="*/ 66 h 108"/>
                <a:gd name="T32" fmla="*/ 6 w 90"/>
                <a:gd name="T33" fmla="*/ 90 h 108"/>
                <a:gd name="T34" fmla="*/ 6 w 90"/>
                <a:gd name="T35" fmla="*/ 90 h 108"/>
                <a:gd name="T36" fmla="*/ 18 w 90"/>
                <a:gd name="T37" fmla="*/ 66 h 108"/>
                <a:gd name="T38" fmla="*/ 24 w 90"/>
                <a:gd name="T39" fmla="*/ 48 h 108"/>
                <a:gd name="T40" fmla="*/ 36 w 90"/>
                <a:gd name="T41" fmla="*/ 30 h 108"/>
                <a:gd name="T42" fmla="*/ 42 w 90"/>
                <a:gd name="T43" fmla="*/ 18 h 108"/>
                <a:gd name="T44" fmla="*/ 48 w 90"/>
                <a:gd name="T45" fmla="*/ 12 h 108"/>
                <a:gd name="T46" fmla="*/ 78 w 90"/>
                <a:gd name="T47" fmla="*/ 42 h 108"/>
                <a:gd name="T48" fmla="*/ 84 w 90"/>
                <a:gd name="T49" fmla="*/ 66 h 108"/>
                <a:gd name="T50" fmla="*/ 66 w 90"/>
                <a:gd name="T51" fmla="*/ 90 h 108"/>
                <a:gd name="T52" fmla="*/ 54 w 90"/>
                <a:gd name="T53" fmla="*/ 96 h 108"/>
                <a:gd name="T54" fmla="*/ 42 w 90"/>
                <a:gd name="T55" fmla="*/ 96 h 108"/>
                <a:gd name="T56" fmla="*/ 30 w 90"/>
                <a:gd name="T57" fmla="*/ 96 h 108"/>
                <a:gd name="T58" fmla="*/ 24 w 90"/>
                <a:gd name="T59" fmla="*/ 84 h 108"/>
                <a:gd name="T60" fmla="*/ 18 w 90"/>
                <a:gd name="T61" fmla="*/ 78 h 108"/>
                <a:gd name="T62" fmla="*/ 18 w 90"/>
                <a:gd name="T63" fmla="*/ 66 h 108"/>
                <a:gd name="T64" fmla="*/ 18 w 90"/>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42" name="Freeform 22"/>
            <p:cNvSpPr>
              <a:spLocks noEditPoints="1"/>
            </p:cNvSpPr>
            <p:nvPr/>
          </p:nvSpPr>
          <p:spPr bwMode="ltGray">
            <a:xfrm>
              <a:off x="5428" y="3525"/>
              <a:ext cx="66" cy="96"/>
            </a:xfrm>
            <a:custGeom>
              <a:avLst/>
              <a:gdLst>
                <a:gd name="T0" fmla="*/ 30 w 66"/>
                <a:gd name="T1" fmla="*/ 96 h 96"/>
                <a:gd name="T2" fmla="*/ 54 w 66"/>
                <a:gd name="T3" fmla="*/ 72 h 96"/>
                <a:gd name="T4" fmla="*/ 66 w 66"/>
                <a:gd name="T5" fmla="*/ 48 h 96"/>
                <a:gd name="T6" fmla="*/ 66 w 66"/>
                <a:gd name="T7" fmla="*/ 24 h 96"/>
                <a:gd name="T8" fmla="*/ 54 w 66"/>
                <a:gd name="T9" fmla="*/ 6 h 96"/>
                <a:gd name="T10" fmla="*/ 30 w 66"/>
                <a:gd name="T11" fmla="*/ 0 h 96"/>
                <a:gd name="T12" fmla="*/ 18 w 66"/>
                <a:gd name="T13" fmla="*/ 0 h 96"/>
                <a:gd name="T14" fmla="*/ 6 w 66"/>
                <a:gd name="T15" fmla="*/ 12 h 96"/>
                <a:gd name="T16" fmla="*/ 0 w 66"/>
                <a:gd name="T17" fmla="*/ 36 h 96"/>
                <a:gd name="T18" fmla="*/ 6 w 66"/>
                <a:gd name="T19" fmla="*/ 60 h 96"/>
                <a:gd name="T20" fmla="*/ 18 w 66"/>
                <a:gd name="T21" fmla="*/ 84 h 96"/>
                <a:gd name="T22" fmla="*/ 30 w 66"/>
                <a:gd name="T23" fmla="*/ 96 h 96"/>
                <a:gd name="T24" fmla="*/ 30 w 66"/>
                <a:gd name="T25" fmla="*/ 96 h 96"/>
                <a:gd name="T26" fmla="*/ 30 w 66"/>
                <a:gd name="T27" fmla="*/ 12 h 96"/>
                <a:gd name="T28" fmla="*/ 48 w 66"/>
                <a:gd name="T29" fmla="*/ 18 h 96"/>
                <a:gd name="T30" fmla="*/ 54 w 66"/>
                <a:gd name="T31" fmla="*/ 24 h 96"/>
                <a:gd name="T32" fmla="*/ 54 w 66"/>
                <a:gd name="T33" fmla="*/ 36 h 96"/>
                <a:gd name="T34" fmla="*/ 48 w 66"/>
                <a:gd name="T35" fmla="*/ 48 h 96"/>
                <a:gd name="T36" fmla="*/ 36 w 66"/>
                <a:gd name="T37" fmla="*/ 66 h 96"/>
                <a:gd name="T38" fmla="*/ 30 w 66"/>
                <a:gd name="T39" fmla="*/ 78 h 96"/>
                <a:gd name="T40" fmla="*/ 18 w 66"/>
                <a:gd name="T41" fmla="*/ 66 h 96"/>
                <a:gd name="T42" fmla="*/ 12 w 66"/>
                <a:gd name="T43" fmla="*/ 48 h 96"/>
                <a:gd name="T44" fmla="*/ 6 w 66"/>
                <a:gd name="T45" fmla="*/ 30 h 96"/>
                <a:gd name="T46" fmla="*/ 18 w 66"/>
                <a:gd name="T47" fmla="*/ 12 h 96"/>
                <a:gd name="T48" fmla="*/ 30 w 66"/>
                <a:gd name="T49" fmla="*/ 12 h 96"/>
                <a:gd name="T50" fmla="*/ 30 w 66"/>
                <a:gd name="T51"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43" name="Freeform 23"/>
            <p:cNvSpPr>
              <a:spLocks/>
            </p:cNvSpPr>
            <p:nvPr/>
          </p:nvSpPr>
          <p:spPr bwMode="ltGray">
            <a:xfrm>
              <a:off x="3017" y="1127"/>
              <a:ext cx="2603" cy="444"/>
            </a:xfrm>
            <a:custGeom>
              <a:avLst/>
              <a:gdLst>
                <a:gd name="T0" fmla="*/ 2577 w 2594"/>
                <a:gd name="T1" fmla="*/ 0 h 444"/>
                <a:gd name="T2" fmla="*/ 2594 w 2594"/>
                <a:gd name="T3" fmla="*/ 72 h 444"/>
                <a:gd name="T4" fmla="*/ 6 w 2594"/>
                <a:gd name="T5" fmla="*/ 444 h 444"/>
                <a:gd name="T6" fmla="*/ 0 w 2594"/>
                <a:gd name="T7" fmla="*/ 396 h 444"/>
                <a:gd name="T8" fmla="*/ 1225 w 2594"/>
                <a:gd name="T9" fmla="*/ 96 h 444"/>
                <a:gd name="T10" fmla="*/ 1351 w 2594"/>
                <a:gd name="T11" fmla="*/ 78 h 444"/>
                <a:gd name="T12" fmla="*/ 2577 w 2594"/>
                <a:gd name="T13" fmla="*/ 0 h 444"/>
                <a:gd name="T14" fmla="*/ 2577 w 2594"/>
                <a:gd name="T15" fmla="*/ 0 h 4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44" name="Freeform 24"/>
            <p:cNvSpPr>
              <a:spLocks noEditPoints="1"/>
            </p:cNvSpPr>
            <p:nvPr/>
          </p:nvSpPr>
          <p:spPr bwMode="ltGray">
            <a:xfrm>
              <a:off x="2934" y="3773"/>
              <a:ext cx="84" cy="95"/>
            </a:xfrm>
            <a:custGeom>
              <a:avLst/>
              <a:gdLst>
                <a:gd name="T0" fmla="*/ 36 w 84"/>
                <a:gd name="T1" fmla="*/ 95 h 95"/>
                <a:gd name="T2" fmla="*/ 60 w 84"/>
                <a:gd name="T3" fmla="*/ 77 h 95"/>
                <a:gd name="T4" fmla="*/ 78 w 84"/>
                <a:gd name="T5" fmla="*/ 53 h 95"/>
                <a:gd name="T6" fmla="*/ 84 w 84"/>
                <a:gd name="T7" fmla="*/ 42 h 95"/>
                <a:gd name="T8" fmla="*/ 84 w 84"/>
                <a:gd name="T9" fmla="*/ 30 h 95"/>
                <a:gd name="T10" fmla="*/ 72 w 84"/>
                <a:gd name="T11" fmla="*/ 6 h 95"/>
                <a:gd name="T12" fmla="*/ 42 w 84"/>
                <a:gd name="T13" fmla="*/ 0 h 95"/>
                <a:gd name="T14" fmla="*/ 30 w 84"/>
                <a:gd name="T15" fmla="*/ 0 h 95"/>
                <a:gd name="T16" fmla="*/ 12 w 84"/>
                <a:gd name="T17" fmla="*/ 12 h 95"/>
                <a:gd name="T18" fmla="*/ 0 w 84"/>
                <a:gd name="T19" fmla="*/ 24 h 95"/>
                <a:gd name="T20" fmla="*/ 0 w 84"/>
                <a:gd name="T21" fmla="*/ 36 h 95"/>
                <a:gd name="T22" fmla="*/ 6 w 84"/>
                <a:gd name="T23" fmla="*/ 59 h 95"/>
                <a:gd name="T24" fmla="*/ 24 w 84"/>
                <a:gd name="T25" fmla="*/ 83 h 95"/>
                <a:gd name="T26" fmla="*/ 36 w 84"/>
                <a:gd name="T27" fmla="*/ 95 h 95"/>
                <a:gd name="T28" fmla="*/ 36 w 84"/>
                <a:gd name="T29" fmla="*/ 95 h 95"/>
                <a:gd name="T30" fmla="*/ 48 w 84"/>
                <a:gd name="T31" fmla="*/ 12 h 95"/>
                <a:gd name="T32" fmla="*/ 66 w 84"/>
                <a:gd name="T33" fmla="*/ 18 h 95"/>
                <a:gd name="T34" fmla="*/ 72 w 84"/>
                <a:gd name="T35" fmla="*/ 30 h 95"/>
                <a:gd name="T36" fmla="*/ 72 w 84"/>
                <a:gd name="T37" fmla="*/ 42 h 95"/>
                <a:gd name="T38" fmla="*/ 66 w 84"/>
                <a:gd name="T39" fmla="*/ 53 h 95"/>
                <a:gd name="T40" fmla="*/ 48 w 84"/>
                <a:gd name="T41" fmla="*/ 71 h 95"/>
                <a:gd name="T42" fmla="*/ 42 w 84"/>
                <a:gd name="T43" fmla="*/ 77 h 95"/>
                <a:gd name="T44" fmla="*/ 36 w 84"/>
                <a:gd name="T45" fmla="*/ 77 h 95"/>
                <a:gd name="T46" fmla="*/ 24 w 84"/>
                <a:gd name="T47" fmla="*/ 65 h 95"/>
                <a:gd name="T48" fmla="*/ 18 w 84"/>
                <a:gd name="T49" fmla="*/ 48 h 95"/>
                <a:gd name="T50" fmla="*/ 18 w 84"/>
                <a:gd name="T51" fmla="*/ 30 h 95"/>
                <a:gd name="T52" fmla="*/ 30 w 84"/>
                <a:gd name="T53" fmla="*/ 12 h 95"/>
                <a:gd name="T54" fmla="*/ 48 w 84"/>
                <a:gd name="T55" fmla="*/ 12 h 95"/>
                <a:gd name="T56" fmla="*/ 48 w 84"/>
                <a:gd name="T57" fmla="*/ 12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45" name="Freeform 25"/>
            <p:cNvSpPr>
              <a:spLocks noEditPoints="1"/>
            </p:cNvSpPr>
            <p:nvPr/>
          </p:nvSpPr>
          <p:spPr bwMode="ltGray">
            <a:xfrm>
              <a:off x="3779" y="3872"/>
              <a:ext cx="90" cy="108"/>
            </a:xfrm>
            <a:custGeom>
              <a:avLst/>
              <a:gdLst>
                <a:gd name="T0" fmla="*/ 12 w 90"/>
                <a:gd name="T1" fmla="*/ 96 h 108"/>
                <a:gd name="T2" fmla="*/ 24 w 90"/>
                <a:gd name="T3" fmla="*/ 108 h 108"/>
                <a:gd name="T4" fmla="*/ 42 w 90"/>
                <a:gd name="T5" fmla="*/ 108 h 108"/>
                <a:gd name="T6" fmla="*/ 66 w 90"/>
                <a:gd name="T7" fmla="*/ 102 h 108"/>
                <a:gd name="T8" fmla="*/ 84 w 90"/>
                <a:gd name="T9" fmla="*/ 78 h 108"/>
                <a:gd name="T10" fmla="*/ 90 w 90"/>
                <a:gd name="T11" fmla="*/ 66 h 108"/>
                <a:gd name="T12" fmla="*/ 84 w 90"/>
                <a:gd name="T13" fmla="*/ 48 h 108"/>
                <a:gd name="T14" fmla="*/ 66 w 90"/>
                <a:gd name="T15" fmla="*/ 24 h 108"/>
                <a:gd name="T16" fmla="*/ 48 w 90"/>
                <a:gd name="T17" fmla="*/ 12 h 108"/>
                <a:gd name="T18" fmla="*/ 36 w 90"/>
                <a:gd name="T19" fmla="*/ 0 h 108"/>
                <a:gd name="T20" fmla="*/ 30 w 90"/>
                <a:gd name="T21" fmla="*/ 0 h 108"/>
                <a:gd name="T22" fmla="*/ 30 w 90"/>
                <a:gd name="T23" fmla="*/ 0 h 108"/>
                <a:gd name="T24" fmla="*/ 24 w 90"/>
                <a:gd name="T25" fmla="*/ 0 h 108"/>
                <a:gd name="T26" fmla="*/ 12 w 90"/>
                <a:gd name="T27" fmla="*/ 30 h 108"/>
                <a:gd name="T28" fmla="*/ 0 w 90"/>
                <a:gd name="T29" fmla="*/ 54 h 108"/>
                <a:gd name="T30" fmla="*/ 0 w 90"/>
                <a:gd name="T31" fmla="*/ 78 h 108"/>
                <a:gd name="T32" fmla="*/ 12 w 90"/>
                <a:gd name="T33" fmla="*/ 96 h 108"/>
                <a:gd name="T34" fmla="*/ 12 w 90"/>
                <a:gd name="T35" fmla="*/ 96 h 108"/>
                <a:gd name="T36" fmla="*/ 12 w 90"/>
                <a:gd name="T37" fmla="*/ 72 h 108"/>
                <a:gd name="T38" fmla="*/ 18 w 90"/>
                <a:gd name="T39" fmla="*/ 54 h 108"/>
                <a:gd name="T40" fmla="*/ 24 w 90"/>
                <a:gd name="T41" fmla="*/ 36 h 108"/>
                <a:gd name="T42" fmla="*/ 30 w 90"/>
                <a:gd name="T43" fmla="*/ 18 h 108"/>
                <a:gd name="T44" fmla="*/ 30 w 90"/>
                <a:gd name="T45" fmla="*/ 12 h 108"/>
                <a:gd name="T46" fmla="*/ 48 w 90"/>
                <a:gd name="T47" fmla="*/ 24 h 108"/>
                <a:gd name="T48" fmla="*/ 66 w 90"/>
                <a:gd name="T49" fmla="*/ 36 h 108"/>
                <a:gd name="T50" fmla="*/ 78 w 90"/>
                <a:gd name="T51" fmla="*/ 54 h 108"/>
                <a:gd name="T52" fmla="*/ 78 w 90"/>
                <a:gd name="T53" fmla="*/ 72 h 108"/>
                <a:gd name="T54" fmla="*/ 72 w 90"/>
                <a:gd name="T55" fmla="*/ 84 h 108"/>
                <a:gd name="T56" fmla="*/ 48 w 90"/>
                <a:gd name="T57" fmla="*/ 96 h 108"/>
                <a:gd name="T58" fmla="*/ 36 w 90"/>
                <a:gd name="T59" fmla="*/ 96 h 108"/>
                <a:gd name="T60" fmla="*/ 24 w 90"/>
                <a:gd name="T61" fmla="*/ 90 h 108"/>
                <a:gd name="T62" fmla="*/ 18 w 90"/>
                <a:gd name="T63" fmla="*/ 84 h 108"/>
                <a:gd name="T64" fmla="*/ 12 w 90"/>
                <a:gd name="T65" fmla="*/ 72 h 108"/>
                <a:gd name="T66" fmla="*/ 12 w 90"/>
                <a:gd name="T67" fmla="*/ 72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46" name="Freeform 26"/>
            <p:cNvSpPr>
              <a:spLocks noEditPoints="1"/>
            </p:cNvSpPr>
            <p:nvPr/>
          </p:nvSpPr>
          <p:spPr bwMode="ltGray">
            <a:xfrm>
              <a:off x="2400" y="3872"/>
              <a:ext cx="72" cy="90"/>
            </a:xfrm>
            <a:custGeom>
              <a:avLst/>
              <a:gdLst>
                <a:gd name="T0" fmla="*/ 71 w 71"/>
                <a:gd name="T1" fmla="*/ 90 h 90"/>
                <a:gd name="T2" fmla="*/ 71 w 71"/>
                <a:gd name="T3" fmla="*/ 60 h 90"/>
                <a:gd name="T4" fmla="*/ 71 w 71"/>
                <a:gd name="T5" fmla="*/ 36 h 90"/>
                <a:gd name="T6" fmla="*/ 60 w 71"/>
                <a:gd name="T7" fmla="*/ 12 h 90"/>
                <a:gd name="T8" fmla="*/ 36 w 71"/>
                <a:gd name="T9" fmla="*/ 0 h 90"/>
                <a:gd name="T10" fmla="*/ 12 w 71"/>
                <a:gd name="T11" fmla="*/ 12 h 90"/>
                <a:gd name="T12" fmla="*/ 0 w 71"/>
                <a:gd name="T13" fmla="*/ 36 h 90"/>
                <a:gd name="T14" fmla="*/ 6 w 71"/>
                <a:gd name="T15" fmla="*/ 60 h 90"/>
                <a:gd name="T16" fmla="*/ 30 w 71"/>
                <a:gd name="T17" fmla="*/ 78 h 90"/>
                <a:gd name="T18" fmla="*/ 54 w 71"/>
                <a:gd name="T19" fmla="*/ 90 h 90"/>
                <a:gd name="T20" fmla="*/ 71 w 71"/>
                <a:gd name="T21" fmla="*/ 90 h 90"/>
                <a:gd name="T22" fmla="*/ 71 w 71"/>
                <a:gd name="T23" fmla="*/ 90 h 90"/>
                <a:gd name="T24" fmla="*/ 24 w 71"/>
                <a:gd name="T25" fmla="*/ 18 h 90"/>
                <a:gd name="T26" fmla="*/ 42 w 71"/>
                <a:gd name="T27" fmla="*/ 18 h 90"/>
                <a:gd name="T28" fmla="*/ 54 w 71"/>
                <a:gd name="T29" fmla="*/ 18 h 90"/>
                <a:gd name="T30" fmla="*/ 60 w 71"/>
                <a:gd name="T31" fmla="*/ 42 h 90"/>
                <a:gd name="T32" fmla="*/ 60 w 71"/>
                <a:gd name="T33" fmla="*/ 66 h 90"/>
                <a:gd name="T34" fmla="*/ 60 w 71"/>
                <a:gd name="T35" fmla="*/ 72 h 90"/>
                <a:gd name="T36" fmla="*/ 60 w 71"/>
                <a:gd name="T37" fmla="*/ 78 h 90"/>
                <a:gd name="T38" fmla="*/ 42 w 71"/>
                <a:gd name="T39" fmla="*/ 72 h 90"/>
                <a:gd name="T40" fmla="*/ 24 w 71"/>
                <a:gd name="T41" fmla="*/ 66 h 90"/>
                <a:gd name="T42" fmla="*/ 12 w 71"/>
                <a:gd name="T43" fmla="*/ 48 h 90"/>
                <a:gd name="T44" fmla="*/ 12 w 71"/>
                <a:gd name="T45" fmla="*/ 30 h 90"/>
                <a:gd name="T46" fmla="*/ 24 w 71"/>
                <a:gd name="T47" fmla="*/ 18 h 90"/>
                <a:gd name="T48" fmla="*/ 24 w 71"/>
                <a:gd name="T49" fmla="*/ 18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47" name="Oval 27"/>
            <p:cNvSpPr>
              <a:spLocks noChangeArrowheads="1"/>
            </p:cNvSpPr>
            <p:nvPr/>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56348" name="Oval 28"/>
            <p:cNvSpPr>
              <a:spLocks noChangeArrowheads="1"/>
            </p:cNvSpPr>
            <p:nvPr/>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56349" name="Oval 29"/>
            <p:cNvSpPr>
              <a:spLocks noChangeArrowheads="1"/>
            </p:cNvSpPr>
            <p:nvPr/>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56350" name="Freeform 30"/>
            <p:cNvSpPr>
              <a:spLocks noEditPoints="1"/>
            </p:cNvSpPr>
            <p:nvPr/>
          </p:nvSpPr>
          <p:spPr bwMode="ltGray">
            <a:xfrm>
              <a:off x="3743" y="3788"/>
              <a:ext cx="90" cy="96"/>
            </a:xfrm>
            <a:custGeom>
              <a:avLst/>
              <a:gdLst>
                <a:gd name="T0" fmla="*/ 66 w 90"/>
                <a:gd name="T1" fmla="*/ 96 h 96"/>
                <a:gd name="T2" fmla="*/ 78 w 90"/>
                <a:gd name="T3" fmla="*/ 66 h 96"/>
                <a:gd name="T4" fmla="*/ 90 w 90"/>
                <a:gd name="T5" fmla="*/ 42 h 96"/>
                <a:gd name="T6" fmla="*/ 78 w 90"/>
                <a:gd name="T7" fmla="*/ 18 h 96"/>
                <a:gd name="T8" fmla="*/ 60 w 90"/>
                <a:gd name="T9" fmla="*/ 0 h 96"/>
                <a:gd name="T10" fmla="*/ 30 w 90"/>
                <a:gd name="T11" fmla="*/ 6 h 96"/>
                <a:gd name="T12" fmla="*/ 18 w 90"/>
                <a:gd name="T13" fmla="*/ 18 h 96"/>
                <a:gd name="T14" fmla="*/ 6 w 90"/>
                <a:gd name="T15" fmla="*/ 30 h 96"/>
                <a:gd name="T16" fmla="*/ 0 w 90"/>
                <a:gd name="T17" fmla="*/ 42 h 96"/>
                <a:gd name="T18" fmla="*/ 6 w 90"/>
                <a:gd name="T19" fmla="*/ 60 h 96"/>
                <a:gd name="T20" fmla="*/ 24 w 90"/>
                <a:gd name="T21" fmla="*/ 78 h 96"/>
                <a:gd name="T22" fmla="*/ 48 w 90"/>
                <a:gd name="T23" fmla="*/ 90 h 96"/>
                <a:gd name="T24" fmla="*/ 66 w 90"/>
                <a:gd name="T25" fmla="*/ 96 h 96"/>
                <a:gd name="T26" fmla="*/ 66 w 90"/>
                <a:gd name="T27" fmla="*/ 96 h 96"/>
                <a:gd name="T28" fmla="*/ 42 w 90"/>
                <a:gd name="T29" fmla="*/ 18 h 96"/>
                <a:gd name="T30" fmla="*/ 60 w 90"/>
                <a:gd name="T31" fmla="*/ 18 h 96"/>
                <a:gd name="T32" fmla="*/ 72 w 90"/>
                <a:gd name="T33" fmla="*/ 24 h 96"/>
                <a:gd name="T34" fmla="*/ 72 w 90"/>
                <a:gd name="T35" fmla="*/ 36 h 96"/>
                <a:gd name="T36" fmla="*/ 72 w 90"/>
                <a:gd name="T37" fmla="*/ 48 h 96"/>
                <a:gd name="T38" fmla="*/ 66 w 90"/>
                <a:gd name="T39" fmla="*/ 72 h 96"/>
                <a:gd name="T40" fmla="*/ 60 w 90"/>
                <a:gd name="T41" fmla="*/ 78 h 96"/>
                <a:gd name="T42" fmla="*/ 60 w 90"/>
                <a:gd name="T43" fmla="*/ 84 h 96"/>
                <a:gd name="T44" fmla="*/ 42 w 90"/>
                <a:gd name="T45" fmla="*/ 72 h 96"/>
                <a:gd name="T46" fmla="*/ 30 w 90"/>
                <a:gd name="T47" fmla="*/ 66 h 96"/>
                <a:gd name="T48" fmla="*/ 18 w 90"/>
                <a:gd name="T49" fmla="*/ 42 h 96"/>
                <a:gd name="T50" fmla="*/ 24 w 90"/>
                <a:gd name="T51" fmla="*/ 30 h 96"/>
                <a:gd name="T52" fmla="*/ 42 w 90"/>
                <a:gd name="T53" fmla="*/ 18 h 96"/>
                <a:gd name="T54" fmla="*/ 42 w 90"/>
                <a:gd name="T55" fmla="*/ 1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51" name="Freeform 31"/>
            <p:cNvSpPr>
              <a:spLocks noEditPoints="1"/>
            </p:cNvSpPr>
            <p:nvPr/>
          </p:nvSpPr>
          <p:spPr bwMode="ltGray">
            <a:xfrm>
              <a:off x="5422" y="3603"/>
              <a:ext cx="72" cy="108"/>
            </a:xfrm>
            <a:custGeom>
              <a:avLst/>
              <a:gdLst>
                <a:gd name="T0" fmla="*/ 0 w 72"/>
                <a:gd name="T1" fmla="*/ 90 h 108"/>
                <a:gd name="T2" fmla="*/ 12 w 72"/>
                <a:gd name="T3" fmla="*/ 102 h 108"/>
                <a:gd name="T4" fmla="*/ 24 w 72"/>
                <a:gd name="T5" fmla="*/ 108 h 108"/>
                <a:gd name="T6" fmla="*/ 48 w 72"/>
                <a:gd name="T7" fmla="*/ 108 h 108"/>
                <a:gd name="T8" fmla="*/ 66 w 72"/>
                <a:gd name="T9" fmla="*/ 96 h 108"/>
                <a:gd name="T10" fmla="*/ 72 w 72"/>
                <a:gd name="T11" fmla="*/ 66 h 108"/>
                <a:gd name="T12" fmla="*/ 66 w 72"/>
                <a:gd name="T13" fmla="*/ 42 h 108"/>
                <a:gd name="T14" fmla="*/ 60 w 72"/>
                <a:gd name="T15" fmla="*/ 18 h 108"/>
                <a:gd name="T16" fmla="*/ 48 w 72"/>
                <a:gd name="T17" fmla="*/ 6 h 108"/>
                <a:gd name="T18" fmla="*/ 42 w 72"/>
                <a:gd name="T19" fmla="*/ 0 h 108"/>
                <a:gd name="T20" fmla="*/ 42 w 72"/>
                <a:gd name="T21" fmla="*/ 0 h 108"/>
                <a:gd name="T22" fmla="*/ 36 w 72"/>
                <a:gd name="T23" fmla="*/ 0 h 108"/>
                <a:gd name="T24" fmla="*/ 18 w 72"/>
                <a:gd name="T25" fmla="*/ 24 h 108"/>
                <a:gd name="T26" fmla="*/ 6 w 72"/>
                <a:gd name="T27" fmla="*/ 48 h 108"/>
                <a:gd name="T28" fmla="*/ 0 w 72"/>
                <a:gd name="T29" fmla="*/ 66 h 108"/>
                <a:gd name="T30" fmla="*/ 0 w 72"/>
                <a:gd name="T31" fmla="*/ 90 h 108"/>
                <a:gd name="T32" fmla="*/ 0 w 72"/>
                <a:gd name="T33" fmla="*/ 90 h 108"/>
                <a:gd name="T34" fmla="*/ 12 w 72"/>
                <a:gd name="T35" fmla="*/ 66 h 108"/>
                <a:gd name="T36" fmla="*/ 18 w 72"/>
                <a:gd name="T37" fmla="*/ 48 h 108"/>
                <a:gd name="T38" fmla="*/ 24 w 72"/>
                <a:gd name="T39" fmla="*/ 36 h 108"/>
                <a:gd name="T40" fmla="*/ 30 w 72"/>
                <a:gd name="T41" fmla="*/ 24 h 108"/>
                <a:gd name="T42" fmla="*/ 36 w 72"/>
                <a:gd name="T43" fmla="*/ 18 h 108"/>
                <a:gd name="T44" fmla="*/ 54 w 72"/>
                <a:gd name="T45" fmla="*/ 30 h 108"/>
                <a:gd name="T46" fmla="*/ 60 w 72"/>
                <a:gd name="T47" fmla="*/ 48 h 108"/>
                <a:gd name="T48" fmla="*/ 66 w 72"/>
                <a:gd name="T49" fmla="*/ 72 h 108"/>
                <a:gd name="T50" fmla="*/ 66 w 72"/>
                <a:gd name="T51" fmla="*/ 84 h 108"/>
                <a:gd name="T52" fmla="*/ 54 w 72"/>
                <a:gd name="T53" fmla="*/ 96 h 108"/>
                <a:gd name="T54" fmla="*/ 30 w 72"/>
                <a:gd name="T55" fmla="*/ 102 h 108"/>
                <a:gd name="T56" fmla="*/ 24 w 72"/>
                <a:gd name="T57" fmla="*/ 96 h 108"/>
                <a:gd name="T58" fmla="*/ 12 w 72"/>
                <a:gd name="T59" fmla="*/ 90 h 108"/>
                <a:gd name="T60" fmla="*/ 12 w 72"/>
                <a:gd name="T61" fmla="*/ 78 h 108"/>
                <a:gd name="T62" fmla="*/ 12 w 72"/>
                <a:gd name="T63" fmla="*/ 66 h 108"/>
                <a:gd name="T64" fmla="*/ 12 w 72"/>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52" name="Rectangle 32"/>
            <p:cNvSpPr>
              <a:spLocks noChangeArrowheads="1"/>
            </p:cNvSpPr>
            <p:nvPr/>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56353" name="Rectangle 33"/>
            <p:cNvSpPr>
              <a:spLocks noChangeArrowheads="1"/>
            </p:cNvSpPr>
            <p:nvPr/>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56354" name="AutoShape 34"/>
            <p:cNvSpPr>
              <a:spLocks noChangeArrowheads="1"/>
            </p:cNvSpPr>
            <p:nvPr/>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56355" name="Freeform 35"/>
            <p:cNvSpPr>
              <a:spLocks/>
            </p:cNvSpPr>
            <p:nvPr/>
          </p:nvSpPr>
          <p:spPr bwMode="ltGray">
            <a:xfrm>
              <a:off x="4306" y="1529"/>
              <a:ext cx="252" cy="1576"/>
            </a:xfrm>
            <a:custGeom>
              <a:avLst/>
              <a:gdLst>
                <a:gd name="T0" fmla="*/ 252 w 252"/>
                <a:gd name="T1" fmla="*/ 1576 h 1576"/>
                <a:gd name="T2" fmla="*/ 12 w 252"/>
                <a:gd name="T3" fmla="*/ 84 h 1576"/>
                <a:gd name="T4" fmla="*/ 12 w 252"/>
                <a:gd name="T5" fmla="*/ 60 h 1576"/>
                <a:gd name="T6" fmla="*/ 0 w 252"/>
                <a:gd name="T7" fmla="*/ 12 h 1576"/>
                <a:gd name="T8" fmla="*/ 72 w 252"/>
                <a:gd name="T9" fmla="*/ 0 h 1576"/>
                <a:gd name="T10" fmla="*/ 72 w 252"/>
                <a:gd name="T11" fmla="*/ 0 h 1576"/>
                <a:gd name="T12" fmla="*/ 78 w 252"/>
                <a:gd name="T13" fmla="*/ 48 h 1576"/>
                <a:gd name="T14" fmla="*/ 88 w 252"/>
                <a:gd name="T15" fmla="*/ 66 h 15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56" name="Freeform 36"/>
            <p:cNvSpPr>
              <a:spLocks/>
            </p:cNvSpPr>
            <p:nvPr/>
          </p:nvSpPr>
          <p:spPr bwMode="ltGray">
            <a:xfrm>
              <a:off x="4169" y="1421"/>
              <a:ext cx="317" cy="138"/>
            </a:xfrm>
            <a:custGeom>
              <a:avLst/>
              <a:gdLst>
                <a:gd name="T0" fmla="*/ 161 w 316"/>
                <a:gd name="T1" fmla="*/ 0 h 138"/>
                <a:gd name="T2" fmla="*/ 227 w 316"/>
                <a:gd name="T3" fmla="*/ 6 h 138"/>
                <a:gd name="T4" fmla="*/ 275 w 316"/>
                <a:gd name="T5" fmla="*/ 36 h 138"/>
                <a:gd name="T6" fmla="*/ 304 w 316"/>
                <a:gd name="T7" fmla="*/ 78 h 138"/>
                <a:gd name="T8" fmla="*/ 316 w 316"/>
                <a:gd name="T9" fmla="*/ 138 h 138"/>
                <a:gd name="T10" fmla="*/ 0 w 316"/>
                <a:gd name="T11" fmla="*/ 138 h 138"/>
                <a:gd name="T12" fmla="*/ 11 w 316"/>
                <a:gd name="T13" fmla="*/ 78 h 138"/>
                <a:gd name="T14" fmla="*/ 47 w 316"/>
                <a:gd name="T15" fmla="*/ 36 h 138"/>
                <a:gd name="T16" fmla="*/ 95 w 316"/>
                <a:gd name="T17" fmla="*/ 6 h 138"/>
                <a:gd name="T18" fmla="*/ 161 w 316"/>
                <a:gd name="T19" fmla="*/ 0 h 138"/>
                <a:gd name="T20" fmla="*/ 161 w 316"/>
                <a:gd name="T21"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56357" name="Rectangle 37"/>
          <p:cNvSpPr>
            <a:spLocks noGrp="1" noChangeArrowheads="1"/>
          </p:cNvSpPr>
          <p:nvPr>
            <p:ph type="dt" sz="half" idx="2"/>
          </p:nvPr>
        </p:nvSpPr>
        <p:spPr/>
        <p:txBody>
          <a:bodyPr/>
          <a:lstStyle>
            <a:lvl1pPr>
              <a:defRPr/>
            </a:lvl1pPr>
          </a:lstStyle>
          <a:p>
            <a:endParaRPr lang="en-US" altLang="en-US"/>
          </a:p>
        </p:txBody>
      </p:sp>
      <p:sp>
        <p:nvSpPr>
          <p:cNvPr id="56358" name="Rectangle 38"/>
          <p:cNvSpPr>
            <a:spLocks noGrp="1" noChangeArrowheads="1"/>
          </p:cNvSpPr>
          <p:nvPr>
            <p:ph type="ftr" sz="quarter" idx="3"/>
          </p:nvPr>
        </p:nvSpPr>
        <p:spPr/>
        <p:txBody>
          <a:bodyPr/>
          <a:lstStyle>
            <a:lvl1pPr>
              <a:defRPr/>
            </a:lvl1pPr>
          </a:lstStyle>
          <a:p>
            <a:endParaRPr lang="en-US" altLang="en-US"/>
          </a:p>
        </p:txBody>
      </p:sp>
      <p:sp>
        <p:nvSpPr>
          <p:cNvPr id="56359" name="Rectangle 39"/>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altLang="en-US" noProof="0" smtClean="0"/>
              <a:t>Click to edit Master subtitle style</a:t>
            </a:r>
          </a:p>
        </p:txBody>
      </p:sp>
      <p:sp>
        <p:nvSpPr>
          <p:cNvPr id="56360" name="Rectangle 40"/>
          <p:cNvSpPr>
            <a:spLocks noGrp="1" noChangeArrowheads="1"/>
          </p:cNvSpPr>
          <p:nvPr>
            <p:ph type="ctrTitle"/>
          </p:nvPr>
        </p:nvSpPr>
        <p:spPr>
          <a:xfrm>
            <a:off x="685800" y="1768475"/>
            <a:ext cx="7772400" cy="1736725"/>
          </a:xfrm>
        </p:spPr>
        <p:txBody>
          <a:bodyPr anchor="b" anchorCtr="1"/>
          <a:lstStyle>
            <a:lvl1pPr>
              <a:defRPr sz="5400"/>
            </a:lvl1pPr>
          </a:lstStyle>
          <a:p>
            <a:pPr lvl="0"/>
            <a:r>
              <a:rPr lang="en-US" altLang="en-US" noProof="0" smtClean="0"/>
              <a:t>Click to edit Master title style</a:t>
            </a:r>
          </a:p>
        </p:txBody>
      </p:sp>
      <p:sp>
        <p:nvSpPr>
          <p:cNvPr id="56361" name="Rectangle 41"/>
          <p:cNvSpPr>
            <a:spLocks noGrp="1" noChangeArrowheads="1"/>
          </p:cNvSpPr>
          <p:nvPr>
            <p:ph type="sldNum" sz="quarter" idx="4"/>
          </p:nvPr>
        </p:nvSpPr>
        <p:spPr/>
        <p:txBody>
          <a:bodyPr/>
          <a:lstStyle>
            <a:lvl1pPr>
              <a:defRPr/>
            </a:lvl1pPr>
          </a:lstStyle>
          <a:p>
            <a:fld id="{71F5AFB1-D4F9-4AAB-B082-9DDEDF1FA063}" type="slidenum">
              <a:rPr lang="en-US" altLang="en-US"/>
              <a:pPr/>
              <a:t>‹#›</a:t>
            </a:fld>
            <a:endParaRPr lang="en-US" altLang="en-US"/>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grpId="0" nodeType="withEffect">
                                  <p:stCondLst>
                                    <p:cond delay="0"/>
                                  </p:stCondLst>
                                  <p:childTnLst>
                                    <p:set>
                                      <p:cBhvr>
                                        <p:cTn id="6" dur="1" fill="hold">
                                          <p:stCondLst>
                                            <p:cond delay="0"/>
                                          </p:stCondLst>
                                        </p:cTn>
                                        <p:tgtEl>
                                          <p:spTgt spid="56360"/>
                                        </p:tgtEl>
                                        <p:attrNameLst>
                                          <p:attrName>style.visibility</p:attrName>
                                        </p:attrNameLst>
                                      </p:cBhvr>
                                      <p:to>
                                        <p:strVal val="visible"/>
                                      </p:to>
                                    </p:set>
                                    <p:anim calcmode="lin" valueType="num">
                                      <p:cBhvr>
                                        <p:cTn id="7" dur="2000" fill="hold"/>
                                        <p:tgtEl>
                                          <p:spTgt spid="56360"/>
                                        </p:tgtEl>
                                        <p:attrNameLst>
                                          <p:attrName>ppt_w</p:attrName>
                                        </p:attrNameLst>
                                      </p:cBhvr>
                                      <p:tavLst>
                                        <p:tav tm="0">
                                          <p:val>
                                            <p:strVal val="#ppt_w"/>
                                          </p:val>
                                        </p:tav>
                                        <p:tav tm="100000">
                                          <p:val>
                                            <p:strVal val="#ppt_w"/>
                                          </p:val>
                                        </p:tav>
                                      </p:tavLst>
                                    </p:anim>
                                    <p:anim calcmode="lin" valueType="num">
                                      <p:cBhvr>
                                        <p:cTn id="8" dur="2000" fill="hold"/>
                                        <p:tgtEl>
                                          <p:spTgt spid="56360"/>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2000" fill="hold"/>
                                        <p:tgtEl>
                                          <p:spTgt spid="56360"/>
                                        </p:tgtEl>
                                        <p:attrNameLst>
                                          <p:attrName>ppt_x</p:attrName>
                                        </p:attrNameLst>
                                      </p:cBhvr>
                                      <p:tavLst>
                                        <p:tav tm="0">
                                          <p:val>
                                            <p:strVal val="#ppt_x-.4"/>
                                          </p:val>
                                        </p:tav>
                                        <p:tav tm="100000">
                                          <p:val>
                                            <p:strVal val="#ppt_x"/>
                                          </p:val>
                                        </p:tav>
                                      </p:tavLst>
                                    </p:anim>
                                    <p:anim calcmode="lin" valueType="num">
                                      <p:cBhvr>
                                        <p:cTn id="10" dur="2000" fill="hold"/>
                                        <p:tgtEl>
                                          <p:spTgt spid="56360"/>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40" presetClass="entr" presetSubtype="0" fill="hold" grpId="0" nodeType="clickEffect">
                                  <p:stCondLst>
                                    <p:cond delay="0"/>
                                  </p:stCondLst>
                                  <p:iterate type="lt">
                                    <p:tmPct val="10000"/>
                                  </p:iterate>
                                  <p:childTnLst>
                                    <p:set>
                                      <p:cBhvr>
                                        <p:cTn id="14" dur="1" fill="hold">
                                          <p:stCondLst>
                                            <p:cond delay="0"/>
                                          </p:stCondLst>
                                        </p:cTn>
                                        <p:tgtEl>
                                          <p:spTgt spid="56359">
                                            <p:txEl>
                                              <p:pRg st="0" end="0"/>
                                            </p:txEl>
                                          </p:spTgt>
                                        </p:tgtEl>
                                        <p:attrNameLst>
                                          <p:attrName>style.visibility</p:attrName>
                                        </p:attrNameLst>
                                      </p:cBhvr>
                                      <p:to>
                                        <p:strVal val="visible"/>
                                      </p:to>
                                    </p:set>
                                    <p:animEffect transition="in" filter="fade">
                                      <p:cBhvr>
                                        <p:cTn id="15" dur="500">
                                          <p:stCondLst>
                                            <p:cond delay="0"/>
                                          </p:stCondLst>
                                        </p:cTn>
                                        <p:tgtEl>
                                          <p:spTgt spid="56359">
                                            <p:txEl>
                                              <p:pRg st="0" end="0"/>
                                            </p:txEl>
                                          </p:spTgt>
                                        </p:tgtEl>
                                      </p:cBhvr>
                                    </p:animEffect>
                                    <p:anim calcmode="lin" valueType="num">
                                      <p:cBhvr>
                                        <p:cTn id="16" dur="500" fill="hold">
                                          <p:stCondLst>
                                            <p:cond delay="0"/>
                                          </p:stCondLst>
                                        </p:cTn>
                                        <p:tgtEl>
                                          <p:spTgt spid="56359">
                                            <p:txEl>
                                              <p:pRg st="0" end="0"/>
                                            </p:txEl>
                                          </p:spTgt>
                                        </p:tgtEl>
                                        <p:attrNameLst>
                                          <p:attrName>ppt_x</p:attrName>
                                        </p:attrNameLst>
                                      </p:cBhvr>
                                      <p:tavLst>
                                        <p:tav tm="0">
                                          <p:val>
                                            <p:strVal val="#ppt_x-.1"/>
                                          </p:val>
                                        </p:tav>
                                        <p:tav tm="100000">
                                          <p:val>
                                            <p:strVal val="#ppt_x"/>
                                          </p:val>
                                        </p:tav>
                                      </p:tavLst>
                                    </p:anim>
                                    <p:anim calcmode="lin" valueType="num">
                                      <p:cBhvr>
                                        <p:cTn id="17" dur="500" fill="hold">
                                          <p:stCondLst>
                                            <p:cond delay="0"/>
                                          </p:stCondLst>
                                        </p:cTn>
                                        <p:tgtEl>
                                          <p:spTgt spid="56359">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59" grpId="0" build="p">
        <p:tmplLst>
          <p:tmpl lvl="1">
            <p:tnLst>
              <p:par>
                <p:cTn presetID="40" presetClass="entr" presetSubtype="0" fill="hold" nodeType="clickEffect">
                  <p:stCondLst>
                    <p:cond delay="0"/>
                  </p:stCondLst>
                  <p:iterate type="lt">
                    <p:tmPct val="10000"/>
                  </p:iterate>
                  <p:childTnLst>
                    <p:set>
                      <p:cBhvr>
                        <p:cTn dur="1" fill="hold">
                          <p:stCondLst>
                            <p:cond delay="0"/>
                          </p:stCondLst>
                        </p:cTn>
                        <p:tgtEl>
                          <p:spTgt spid="56359"/>
                        </p:tgtEl>
                        <p:attrNameLst>
                          <p:attrName>style.visibility</p:attrName>
                        </p:attrNameLst>
                      </p:cBhvr>
                      <p:to>
                        <p:strVal val="visible"/>
                      </p:to>
                    </p:set>
                    <p:animEffect transition="in" filter="fade">
                      <p:cBhvr>
                        <p:cTn dur="500">
                          <p:stCondLst>
                            <p:cond delay="0"/>
                          </p:stCondLst>
                        </p:cTn>
                        <p:tgtEl>
                          <p:spTgt spid="56359"/>
                        </p:tgtEl>
                      </p:cBhvr>
                    </p:animEffect>
                    <p:anim calcmode="lin" valueType="num">
                      <p:cBhvr>
                        <p:cTn dur="500" fill="hold">
                          <p:stCondLst>
                            <p:cond delay="0"/>
                          </p:stCondLst>
                        </p:cTn>
                        <p:tgtEl>
                          <p:spTgt spid="56359"/>
                        </p:tgtEl>
                        <p:attrNameLst>
                          <p:attrName>ppt_x</p:attrName>
                        </p:attrNameLst>
                      </p:cBhvr>
                      <p:tavLst>
                        <p:tav tm="0">
                          <p:val>
                            <p:strVal val="#ppt_x-.1"/>
                          </p:val>
                        </p:tav>
                        <p:tav tm="100000">
                          <p:val>
                            <p:strVal val="#ppt_x"/>
                          </p:val>
                        </p:tav>
                      </p:tavLst>
                    </p:anim>
                    <p:anim calcmode="lin" valueType="num">
                      <p:cBhvr>
                        <p:cTn dur="500" fill="hold">
                          <p:stCondLst>
                            <p:cond delay="0"/>
                          </p:stCondLst>
                        </p:cTn>
                        <p:tgtEl>
                          <p:spTgt spid="56359"/>
                        </p:tgtEl>
                        <p:attrNameLst>
                          <p:attrName>ppt_y</p:attrName>
                        </p:attrNameLst>
                      </p:cBhvr>
                      <p:tavLst>
                        <p:tav tm="0">
                          <p:val>
                            <p:strVal val="#ppt_y"/>
                          </p:val>
                        </p:tav>
                        <p:tav tm="100000">
                          <p:val>
                            <p:strVal val="#ppt_y"/>
                          </p:val>
                        </p:tav>
                      </p:tavLst>
                    </p:anim>
                  </p:childTnLst>
                </p:cTn>
              </p:par>
            </p:tnLst>
          </p:tmpl>
        </p:tmplLst>
      </p:bldP>
      <p:bldP spid="56360" grpId="0"/>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71299FAF-A48F-4601-9CF6-A5906BD2B5D3}" type="slidenum">
              <a:rPr lang="en-US" altLang="en-US"/>
              <a:pPr/>
              <a:t>‹#›</a:t>
            </a:fld>
            <a:endParaRPr lang="en-US" altLang="en-US"/>
          </a:p>
        </p:txBody>
      </p:sp>
    </p:spTree>
    <p:extLst>
      <p:ext uri="{BB962C8B-B14F-4D97-AF65-F5344CB8AC3E}">
        <p14:creationId xmlns:p14="http://schemas.microsoft.com/office/powerpoint/2010/main" val="3714752926"/>
      </p:ext>
    </p:extLst>
  </p:cSld>
  <p:clrMapOvr>
    <a:masterClrMapping/>
  </p:clrMapOvr>
  <p:transition>
    <p:sndAc>
      <p:stSnd>
        <p:snd r:embed="rId1" name="explode.wav"/>
      </p:stSnd>
    </p:sndAc>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FB105FBE-CA8B-4E97-9DED-5F6276BE97A6}" type="slidenum">
              <a:rPr lang="en-US" altLang="en-US"/>
              <a:pPr/>
              <a:t>‹#›</a:t>
            </a:fld>
            <a:endParaRPr lang="en-US" altLang="en-US"/>
          </a:p>
        </p:txBody>
      </p:sp>
    </p:spTree>
    <p:extLst>
      <p:ext uri="{BB962C8B-B14F-4D97-AF65-F5344CB8AC3E}">
        <p14:creationId xmlns:p14="http://schemas.microsoft.com/office/powerpoint/2010/main" val="3819182929"/>
      </p:ext>
    </p:extLst>
  </p:cSld>
  <p:clrMapOvr>
    <a:masterClrMapping/>
  </p:clrMapOvr>
  <p:transition>
    <p:sndAc>
      <p:stSnd>
        <p:snd r:embed="rId1" name="explode.wav"/>
      </p:stSnd>
    </p:sndAc>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D1357144-3D8D-4461-9F88-EF228A7E7125}" type="slidenum">
              <a:rPr lang="en-US" altLang="en-US"/>
              <a:pPr/>
              <a:t>‹#›</a:t>
            </a:fld>
            <a:endParaRPr lang="en-US" altLang="en-US"/>
          </a:p>
        </p:txBody>
      </p:sp>
    </p:spTree>
    <p:extLst>
      <p:ext uri="{BB962C8B-B14F-4D97-AF65-F5344CB8AC3E}">
        <p14:creationId xmlns:p14="http://schemas.microsoft.com/office/powerpoint/2010/main" val="2905901692"/>
      </p:ext>
    </p:extLst>
  </p:cSld>
  <p:clrMapOvr>
    <a:masterClrMapping/>
  </p:clrMapOvr>
  <p:transition>
    <p:sndAc>
      <p:stSnd>
        <p:snd r:embed="rId1" name="explode.wav"/>
      </p:stSnd>
    </p:sndAc>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0B973624-CAF7-4FFD-B567-71941ECFFAF8}" type="slidenum">
              <a:rPr lang="en-US" altLang="en-US"/>
              <a:pPr/>
              <a:t>‹#›</a:t>
            </a:fld>
            <a:endParaRPr lang="en-US" altLang="en-US"/>
          </a:p>
        </p:txBody>
      </p:sp>
    </p:spTree>
    <p:extLst>
      <p:ext uri="{BB962C8B-B14F-4D97-AF65-F5344CB8AC3E}">
        <p14:creationId xmlns:p14="http://schemas.microsoft.com/office/powerpoint/2010/main" val="1466542019"/>
      </p:ext>
    </p:extLst>
  </p:cSld>
  <p:clrMapOvr>
    <a:masterClrMapping/>
  </p:clrMapOvr>
  <p:transition>
    <p:sndAc>
      <p:stSnd>
        <p:snd r:embed="rId1" name="explode.wav"/>
      </p:stSnd>
    </p:sndAc>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C69AD142-8FED-4D95-BA22-9F987F7EE6F7}" type="slidenum">
              <a:rPr lang="en-US" altLang="en-US"/>
              <a:pPr/>
              <a:t>‹#›</a:t>
            </a:fld>
            <a:endParaRPr lang="en-US" altLang="en-US"/>
          </a:p>
        </p:txBody>
      </p:sp>
    </p:spTree>
    <p:extLst>
      <p:ext uri="{BB962C8B-B14F-4D97-AF65-F5344CB8AC3E}">
        <p14:creationId xmlns:p14="http://schemas.microsoft.com/office/powerpoint/2010/main" val="635304747"/>
      </p:ext>
    </p:extLst>
  </p:cSld>
  <p:clrMapOvr>
    <a:masterClrMapping/>
  </p:clrMapOvr>
  <p:transition>
    <p:sndAc>
      <p:stSnd>
        <p:snd r:embed="rId1" name="explode.wav"/>
      </p:stSnd>
    </p:sndAc>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DC718656-2E8F-428F-ACC5-89DCE5464A08}" type="slidenum">
              <a:rPr lang="en-US" altLang="en-US"/>
              <a:pPr/>
              <a:t>‹#›</a:t>
            </a:fld>
            <a:endParaRPr lang="en-US" altLang="en-US"/>
          </a:p>
        </p:txBody>
      </p:sp>
    </p:spTree>
    <p:extLst>
      <p:ext uri="{BB962C8B-B14F-4D97-AF65-F5344CB8AC3E}">
        <p14:creationId xmlns:p14="http://schemas.microsoft.com/office/powerpoint/2010/main" val="2848525958"/>
      </p:ext>
    </p:extLst>
  </p:cSld>
  <p:clrMapOvr>
    <a:masterClrMapping/>
  </p:clrMapOvr>
  <p:transition>
    <p:sndAc>
      <p:stSnd>
        <p:snd r:embed="rId1" name="explode.wav"/>
      </p:stSnd>
    </p:sndAc>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FE133D73-8BE3-44D5-A151-0FABB0ADF23D}" type="slidenum">
              <a:rPr lang="en-US" altLang="en-US"/>
              <a:pPr/>
              <a:t>‹#›</a:t>
            </a:fld>
            <a:endParaRPr lang="en-US" altLang="en-US"/>
          </a:p>
        </p:txBody>
      </p:sp>
    </p:spTree>
    <p:extLst>
      <p:ext uri="{BB962C8B-B14F-4D97-AF65-F5344CB8AC3E}">
        <p14:creationId xmlns:p14="http://schemas.microsoft.com/office/powerpoint/2010/main" val="1082975479"/>
      </p:ext>
    </p:extLst>
  </p:cSld>
  <p:clrMapOvr>
    <a:masterClrMapping/>
  </p:clrMapOvr>
  <p:transition>
    <p:sndAc>
      <p:stSnd>
        <p:snd r:embed="rId1" name="explode.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492FF1C6-90E9-4288-B075-3303C41230E7}" type="datetimeFigureOut">
              <a:rPr lang="en-US" smtClean="0"/>
              <a:pPr/>
              <a:t>10/16/2017</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DF383E9-AF5E-4FBD-87D9-52C8A827E81A}" type="slidenum">
              <a:rPr lang="en-US" smtClean="0"/>
              <a:pPr/>
              <a:t>‹#›</a:t>
            </a:fld>
            <a:endParaRPr lang="en-US"/>
          </a:p>
        </p:txBody>
      </p:sp>
    </p:spTree>
    <p:extLst>
      <p:ext uri="{BB962C8B-B14F-4D97-AF65-F5344CB8AC3E}">
        <p14:creationId xmlns:p14="http://schemas.microsoft.com/office/powerpoint/2010/main" val="3479839360"/>
      </p:ext>
    </p:extLst>
  </p:cSld>
  <p:clrMapOvr>
    <a:masterClrMapping/>
  </p:clrMapOvr>
  <p:transition>
    <p:wedge/>
    <p:sndAc>
      <p:stSnd>
        <p:snd r:embed="rId1" name="coin.wav"/>
      </p:stSnd>
    </p:sndAc>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96892E02-A857-46C5-B26B-C95644951EC9}" type="slidenum">
              <a:rPr lang="en-US" altLang="en-US"/>
              <a:pPr/>
              <a:t>‹#›</a:t>
            </a:fld>
            <a:endParaRPr lang="en-US" altLang="en-US"/>
          </a:p>
        </p:txBody>
      </p:sp>
    </p:spTree>
    <p:extLst>
      <p:ext uri="{BB962C8B-B14F-4D97-AF65-F5344CB8AC3E}">
        <p14:creationId xmlns:p14="http://schemas.microsoft.com/office/powerpoint/2010/main" val="1757280220"/>
      </p:ext>
    </p:extLst>
  </p:cSld>
  <p:clrMapOvr>
    <a:masterClrMapping/>
  </p:clrMapOvr>
  <p:transition>
    <p:sndAc>
      <p:stSnd>
        <p:snd r:embed="rId1" name="explode.wav"/>
      </p:stSnd>
    </p:sndAc>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AB29FF69-EF6A-4E6A-A1BD-386BF99FE18D}" type="slidenum">
              <a:rPr lang="en-US" altLang="en-US"/>
              <a:pPr/>
              <a:t>‹#›</a:t>
            </a:fld>
            <a:endParaRPr lang="en-US" altLang="en-US"/>
          </a:p>
        </p:txBody>
      </p:sp>
    </p:spTree>
    <p:extLst>
      <p:ext uri="{BB962C8B-B14F-4D97-AF65-F5344CB8AC3E}">
        <p14:creationId xmlns:p14="http://schemas.microsoft.com/office/powerpoint/2010/main" val="992012208"/>
      </p:ext>
    </p:extLst>
  </p:cSld>
  <p:clrMapOvr>
    <a:masterClrMapping/>
  </p:clrMapOvr>
  <p:transition>
    <p:sndAc>
      <p:stSnd>
        <p:snd r:embed="rId1" name="explode.wav"/>
      </p:stSnd>
    </p:sndAc>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30AF46B5-E2D4-4377-AD3B-8ACF215217AC}" type="slidenum">
              <a:rPr lang="en-US" altLang="en-US"/>
              <a:pPr/>
              <a:t>‹#›</a:t>
            </a:fld>
            <a:endParaRPr lang="en-US" altLang="en-US"/>
          </a:p>
        </p:txBody>
      </p:sp>
    </p:spTree>
    <p:extLst>
      <p:ext uri="{BB962C8B-B14F-4D97-AF65-F5344CB8AC3E}">
        <p14:creationId xmlns:p14="http://schemas.microsoft.com/office/powerpoint/2010/main" val="2991522016"/>
      </p:ext>
    </p:extLst>
  </p:cSld>
  <p:clrMapOvr>
    <a:masterClrMapping/>
  </p:clrMapOvr>
  <p:transition>
    <p:sndAc>
      <p:stSnd>
        <p:snd r:embed="rId1" name="explode.wav"/>
      </p:stSnd>
    </p:sndAc>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60418" name="Group 2"/>
          <p:cNvGrpSpPr>
            <a:grpSpLocks/>
          </p:cNvGrpSpPr>
          <p:nvPr/>
        </p:nvGrpSpPr>
        <p:grpSpPr bwMode="auto">
          <a:xfrm>
            <a:off x="319088" y="1752600"/>
            <a:ext cx="8824912" cy="5129213"/>
            <a:chOff x="201" y="1104"/>
            <a:chExt cx="5559" cy="3231"/>
          </a:xfrm>
        </p:grpSpPr>
        <p:sp>
          <p:nvSpPr>
            <p:cNvPr id="60419" name="Freeform 3"/>
            <p:cNvSpPr>
              <a:spLocks/>
            </p:cNvSpPr>
            <p:nvPr/>
          </p:nvSpPr>
          <p:spPr bwMode="ltGray">
            <a:xfrm>
              <a:off x="210" y="1104"/>
              <a:ext cx="5550" cy="3216"/>
            </a:xfrm>
            <a:custGeom>
              <a:avLst/>
              <a:gdLst>
                <a:gd name="T0" fmla="*/ 335 w 5550"/>
                <a:gd name="T1" fmla="*/ 0 h 3216"/>
                <a:gd name="T2" fmla="*/ 333 w 5550"/>
                <a:gd name="T3" fmla="*/ 1290 h 3216"/>
                <a:gd name="T4" fmla="*/ 0 w 5550"/>
                <a:gd name="T5" fmla="*/ 1290 h 3216"/>
                <a:gd name="T6" fmla="*/ 6 w 5550"/>
                <a:gd name="T7" fmla="*/ 3210 h 3216"/>
                <a:gd name="T8" fmla="*/ 5550 w 5550"/>
                <a:gd name="T9" fmla="*/ 3216 h 3216"/>
                <a:gd name="T10" fmla="*/ 5550 w 5550"/>
                <a:gd name="T11" fmla="*/ 0 h 3216"/>
                <a:gd name="T12" fmla="*/ 335 w 5550"/>
                <a:gd name="T13" fmla="*/ 0 h 3216"/>
                <a:gd name="T14" fmla="*/ 335 w 5550"/>
                <a:gd name="T15" fmla="*/ 0 h 32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50" h="3216">
                  <a:moveTo>
                    <a:pt x="335" y="0"/>
                  </a:moveTo>
                  <a:lnTo>
                    <a:pt x="333" y="1290"/>
                  </a:lnTo>
                  <a:lnTo>
                    <a:pt x="0" y="1290"/>
                  </a:lnTo>
                  <a:lnTo>
                    <a:pt x="6" y="3210"/>
                  </a:lnTo>
                  <a:lnTo>
                    <a:pt x="5550" y="3216"/>
                  </a:lnTo>
                  <a:lnTo>
                    <a:pt x="5550" y="0"/>
                  </a:lnTo>
                  <a:lnTo>
                    <a:pt x="335" y="0"/>
                  </a:lnTo>
                  <a:lnTo>
                    <a:pt x="335" y="0"/>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0420" name="Freeform 4"/>
            <p:cNvSpPr>
              <a:spLocks/>
            </p:cNvSpPr>
            <p:nvPr/>
          </p:nvSpPr>
          <p:spPr bwMode="ltGray">
            <a:xfrm>
              <a:off x="528" y="2400"/>
              <a:ext cx="5232" cy="1920"/>
            </a:xfrm>
            <a:custGeom>
              <a:avLst/>
              <a:gdLst>
                <a:gd name="T0" fmla="*/ 0 w 4897"/>
                <a:gd name="T1" fmla="*/ 0 h 2182"/>
                <a:gd name="T2" fmla="*/ 0 w 4897"/>
                <a:gd name="T3" fmla="*/ 2182 h 2182"/>
                <a:gd name="T4" fmla="*/ 4897 w 4897"/>
                <a:gd name="T5" fmla="*/ 2182 h 2182"/>
                <a:gd name="T6" fmla="*/ 4897 w 4897"/>
                <a:gd name="T7" fmla="*/ 0 h 2182"/>
                <a:gd name="T8" fmla="*/ 0 w 4897"/>
                <a:gd name="T9" fmla="*/ 0 h 2182"/>
                <a:gd name="T10" fmla="*/ 0 w 4897"/>
                <a:gd name="T11" fmla="*/ 0 h 2182"/>
              </a:gdLst>
              <a:ahLst/>
              <a:cxnLst>
                <a:cxn ang="0">
                  <a:pos x="T0" y="T1"/>
                </a:cxn>
                <a:cxn ang="0">
                  <a:pos x="T2" y="T3"/>
                </a:cxn>
                <a:cxn ang="0">
                  <a:pos x="T4" y="T5"/>
                </a:cxn>
                <a:cxn ang="0">
                  <a:pos x="T6" y="T7"/>
                </a:cxn>
                <a:cxn ang="0">
                  <a:pos x="T8" y="T9"/>
                </a:cxn>
                <a:cxn ang="0">
                  <a:pos x="T10" y="T11"/>
                </a:cxn>
              </a:cxnLst>
              <a:rect l="0" t="0" r="r" b="b"/>
              <a:pathLst>
                <a:path w="4897" h="2182">
                  <a:moveTo>
                    <a:pt x="0" y="0"/>
                  </a:moveTo>
                  <a:lnTo>
                    <a:pt x="0" y="2182"/>
                  </a:lnTo>
                  <a:lnTo>
                    <a:pt x="4897" y="2182"/>
                  </a:lnTo>
                  <a:lnTo>
                    <a:pt x="4897" y="0"/>
                  </a:lnTo>
                  <a:lnTo>
                    <a:pt x="0" y="0"/>
                  </a:lnTo>
                  <a:lnTo>
                    <a:pt x="0" y="0"/>
                  </a:lnTo>
                  <a:close/>
                </a:path>
              </a:pathLst>
            </a:custGeom>
            <a:solidFill>
              <a:schemeClr val="bg2">
                <a:alpha val="3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0421" name="Freeform 5"/>
            <p:cNvSpPr>
              <a:spLocks/>
            </p:cNvSpPr>
            <p:nvPr/>
          </p:nvSpPr>
          <p:spPr bwMode="ltGray">
            <a:xfrm>
              <a:off x="201" y="2377"/>
              <a:ext cx="3455" cy="29"/>
            </a:xfrm>
            <a:custGeom>
              <a:avLst/>
              <a:gdLst>
                <a:gd name="T0" fmla="*/ 0 w 5387"/>
                <a:gd name="T1" fmla="*/ 0 h 149"/>
                <a:gd name="T2" fmla="*/ 0 w 5387"/>
                <a:gd name="T3" fmla="*/ 149 h 149"/>
                <a:gd name="T4" fmla="*/ 5387 w 5387"/>
                <a:gd name="T5" fmla="*/ 149 h 149"/>
                <a:gd name="T6" fmla="*/ 5387 w 5387"/>
                <a:gd name="T7" fmla="*/ 0 h 149"/>
                <a:gd name="T8" fmla="*/ 0 w 5387"/>
                <a:gd name="T9" fmla="*/ 0 h 149"/>
                <a:gd name="T10" fmla="*/ 0 w 5387"/>
                <a:gd name="T11" fmla="*/ 0 h 149"/>
              </a:gdLst>
              <a:ahLst/>
              <a:cxnLst>
                <a:cxn ang="0">
                  <a:pos x="T0" y="T1"/>
                </a:cxn>
                <a:cxn ang="0">
                  <a:pos x="T2" y="T3"/>
                </a:cxn>
                <a:cxn ang="0">
                  <a:pos x="T4" y="T5"/>
                </a:cxn>
                <a:cxn ang="0">
                  <a:pos x="T6" y="T7"/>
                </a:cxn>
                <a:cxn ang="0">
                  <a:pos x="T8" y="T9"/>
                </a:cxn>
                <a:cxn ang="0">
                  <a:pos x="T10" y="T11"/>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0422" name="Freeform 6"/>
            <p:cNvSpPr>
              <a:spLocks/>
            </p:cNvSpPr>
            <p:nvPr/>
          </p:nvSpPr>
          <p:spPr bwMode="ltGray">
            <a:xfrm>
              <a:off x="528" y="1104"/>
              <a:ext cx="4894" cy="29"/>
            </a:xfrm>
            <a:custGeom>
              <a:avLst/>
              <a:gdLst>
                <a:gd name="T0" fmla="*/ 0 w 5387"/>
                <a:gd name="T1" fmla="*/ 0 h 149"/>
                <a:gd name="T2" fmla="*/ 0 w 5387"/>
                <a:gd name="T3" fmla="*/ 149 h 149"/>
                <a:gd name="T4" fmla="*/ 5387 w 5387"/>
                <a:gd name="T5" fmla="*/ 149 h 149"/>
                <a:gd name="T6" fmla="*/ 5387 w 5387"/>
                <a:gd name="T7" fmla="*/ 0 h 149"/>
                <a:gd name="T8" fmla="*/ 0 w 5387"/>
                <a:gd name="T9" fmla="*/ 0 h 149"/>
                <a:gd name="T10" fmla="*/ 0 w 5387"/>
                <a:gd name="T11" fmla="*/ 0 h 149"/>
              </a:gdLst>
              <a:ahLst/>
              <a:cxnLst>
                <a:cxn ang="0">
                  <a:pos x="T0" y="T1"/>
                </a:cxn>
                <a:cxn ang="0">
                  <a:pos x="T2" y="T3"/>
                </a:cxn>
                <a:cxn ang="0">
                  <a:pos x="T4" y="T5"/>
                </a:cxn>
                <a:cxn ang="0">
                  <a:pos x="T6" y="T7"/>
                </a:cxn>
                <a:cxn ang="0">
                  <a:pos x="T8" y="T9"/>
                </a:cxn>
                <a:cxn ang="0">
                  <a:pos x="T10" y="T11"/>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0423" name="Freeform 7"/>
            <p:cNvSpPr>
              <a:spLocks/>
            </p:cNvSpPr>
            <p:nvPr/>
          </p:nvSpPr>
          <p:spPr bwMode="ltGray">
            <a:xfrm>
              <a:off x="201" y="2377"/>
              <a:ext cx="30" cy="1958"/>
            </a:xfrm>
            <a:custGeom>
              <a:avLst/>
              <a:gdLst>
                <a:gd name="T0" fmla="*/ 0 w 30"/>
                <a:gd name="T1" fmla="*/ 0 h 1416"/>
                <a:gd name="T2" fmla="*/ 0 w 30"/>
                <a:gd name="T3" fmla="*/ 1416 h 1416"/>
                <a:gd name="T4" fmla="*/ 29 w 30"/>
                <a:gd name="T5" fmla="*/ 1416 h 1416"/>
                <a:gd name="T6" fmla="*/ 30 w 30"/>
                <a:gd name="T7" fmla="*/ 27 h 1416"/>
                <a:gd name="T8" fmla="*/ 0 w 30"/>
                <a:gd name="T9" fmla="*/ 0 h 1416"/>
                <a:gd name="T10" fmla="*/ 0 w 30"/>
                <a:gd name="T11" fmla="*/ 0 h 1416"/>
              </a:gdLst>
              <a:ahLst/>
              <a:cxnLst>
                <a:cxn ang="0">
                  <a:pos x="T0" y="T1"/>
                </a:cxn>
                <a:cxn ang="0">
                  <a:pos x="T2" y="T3"/>
                </a:cxn>
                <a:cxn ang="0">
                  <a:pos x="T4" y="T5"/>
                </a:cxn>
                <a:cxn ang="0">
                  <a:pos x="T6" y="T7"/>
                </a:cxn>
                <a:cxn ang="0">
                  <a:pos x="T8" y="T9"/>
                </a:cxn>
                <a:cxn ang="0">
                  <a:pos x="T10" y="T11"/>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0"/>
                  </a:schemeClr>
                </a:gs>
              </a:gsLst>
              <a:lin ang="54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0424" name="Freeform 8"/>
            <p:cNvSpPr>
              <a:spLocks/>
            </p:cNvSpPr>
            <p:nvPr/>
          </p:nvSpPr>
          <p:spPr bwMode="ltGray">
            <a:xfrm>
              <a:off x="528" y="1104"/>
              <a:ext cx="29" cy="3225"/>
            </a:xfrm>
            <a:custGeom>
              <a:avLst/>
              <a:gdLst>
                <a:gd name="T0" fmla="*/ 0 w 29"/>
                <a:gd name="T1" fmla="*/ 0 h 2161"/>
                <a:gd name="T2" fmla="*/ 0 w 29"/>
                <a:gd name="T3" fmla="*/ 2161 h 2161"/>
                <a:gd name="T4" fmla="*/ 29 w 29"/>
                <a:gd name="T5" fmla="*/ 2161 h 2161"/>
                <a:gd name="T6" fmla="*/ 27 w 29"/>
                <a:gd name="T7" fmla="*/ 27 h 2161"/>
                <a:gd name="T8" fmla="*/ 0 w 29"/>
                <a:gd name="T9" fmla="*/ 0 h 2161"/>
                <a:gd name="T10" fmla="*/ 0 w 29"/>
                <a:gd name="T11" fmla="*/ 0 h 2161"/>
              </a:gdLst>
              <a:ahLst/>
              <a:cxnLst>
                <a:cxn ang="0">
                  <a:pos x="T0" y="T1"/>
                </a:cxn>
                <a:cxn ang="0">
                  <a:pos x="T2" y="T3"/>
                </a:cxn>
                <a:cxn ang="0">
                  <a:pos x="T4" y="T5"/>
                </a:cxn>
                <a:cxn ang="0">
                  <a:pos x="T6" y="T7"/>
                </a:cxn>
                <a:cxn ang="0">
                  <a:pos x="T8" y="T9"/>
                </a:cxn>
                <a:cxn ang="0">
                  <a:pos x="T10" y="T11"/>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alpha val="0"/>
                  </a:schemeClr>
                </a:gs>
              </a:gsLst>
              <a:lin ang="54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sp>
        <p:nvSpPr>
          <p:cNvPr id="60425" name="Rectangle 9"/>
          <p:cNvSpPr>
            <a:spLocks noGrp="1" noChangeArrowheads="1"/>
          </p:cNvSpPr>
          <p:nvPr>
            <p:ph type="ctrTitle" sz="quarter"/>
          </p:nvPr>
        </p:nvSpPr>
        <p:spPr>
          <a:xfrm>
            <a:off x="990600" y="1905000"/>
            <a:ext cx="7772400" cy="1736725"/>
          </a:xfrm>
        </p:spPr>
        <p:txBody>
          <a:bodyPr anchor="t"/>
          <a:lstStyle>
            <a:lvl1pPr>
              <a:defRPr sz="5400"/>
            </a:lvl1pPr>
          </a:lstStyle>
          <a:p>
            <a:pPr lvl="0"/>
            <a:r>
              <a:rPr lang="en-US" altLang="en-US" noProof="0" smtClean="0"/>
              <a:t>Click to edit Master title style</a:t>
            </a:r>
          </a:p>
        </p:txBody>
      </p:sp>
      <p:sp>
        <p:nvSpPr>
          <p:cNvPr id="60426" name="Rectangle 10"/>
          <p:cNvSpPr>
            <a:spLocks noGrp="1" noChangeArrowheads="1"/>
          </p:cNvSpPr>
          <p:nvPr>
            <p:ph type="subTitle" sz="quarter" idx="1"/>
          </p:nvPr>
        </p:nvSpPr>
        <p:spPr>
          <a:xfrm>
            <a:off x="990600" y="3962400"/>
            <a:ext cx="6781800" cy="1752600"/>
          </a:xfrm>
        </p:spPr>
        <p:txBody>
          <a:bodyPr/>
          <a:lstStyle>
            <a:lvl1pPr marL="0" indent="0">
              <a:buFont typeface="Wingdings" pitchFamily="2" charset="2"/>
              <a:buNone/>
              <a:defRPr/>
            </a:lvl1pPr>
          </a:lstStyle>
          <a:p>
            <a:pPr lvl="0"/>
            <a:r>
              <a:rPr lang="en-US" altLang="en-US" noProof="0" smtClean="0"/>
              <a:t>Click to edit Master subtitle style</a:t>
            </a:r>
          </a:p>
        </p:txBody>
      </p:sp>
      <p:sp>
        <p:nvSpPr>
          <p:cNvPr id="60427" name="Rectangle 11"/>
          <p:cNvSpPr>
            <a:spLocks noGrp="1" noChangeArrowheads="1"/>
          </p:cNvSpPr>
          <p:nvPr>
            <p:ph type="dt" sz="quarter" idx="2"/>
          </p:nvPr>
        </p:nvSpPr>
        <p:spPr>
          <a:xfrm>
            <a:off x="990600" y="6245225"/>
            <a:ext cx="1901825" cy="476250"/>
          </a:xfrm>
        </p:spPr>
        <p:txBody>
          <a:bodyPr/>
          <a:lstStyle>
            <a:lvl1pPr>
              <a:defRPr/>
            </a:lvl1pPr>
          </a:lstStyle>
          <a:p>
            <a:endParaRPr lang="en-US" altLang="en-US"/>
          </a:p>
        </p:txBody>
      </p:sp>
      <p:sp>
        <p:nvSpPr>
          <p:cNvPr id="60428" name="Rectangle 12"/>
          <p:cNvSpPr>
            <a:spLocks noGrp="1" noChangeArrowheads="1"/>
          </p:cNvSpPr>
          <p:nvPr>
            <p:ph type="ftr" sz="quarter" idx="3"/>
          </p:nvPr>
        </p:nvSpPr>
        <p:spPr>
          <a:xfrm>
            <a:off x="3468688" y="6245225"/>
            <a:ext cx="2895600" cy="476250"/>
          </a:xfrm>
        </p:spPr>
        <p:txBody>
          <a:bodyPr/>
          <a:lstStyle>
            <a:lvl1pPr>
              <a:defRPr/>
            </a:lvl1pPr>
          </a:lstStyle>
          <a:p>
            <a:endParaRPr lang="en-US" altLang="en-US"/>
          </a:p>
        </p:txBody>
      </p:sp>
      <p:sp>
        <p:nvSpPr>
          <p:cNvPr id="60429" name="Rectangle 13"/>
          <p:cNvSpPr>
            <a:spLocks noGrp="1" noChangeArrowheads="1"/>
          </p:cNvSpPr>
          <p:nvPr>
            <p:ph type="sldNum" sz="quarter" idx="4"/>
          </p:nvPr>
        </p:nvSpPr>
        <p:spPr/>
        <p:txBody>
          <a:bodyPr/>
          <a:lstStyle>
            <a:lvl1pPr>
              <a:defRPr/>
            </a:lvl1pPr>
          </a:lstStyle>
          <a:p>
            <a:fld id="{1E819591-5F1D-478F-85A5-A72A5A80619A}" type="slidenum">
              <a:rPr lang="en-US" altLang="en-US"/>
              <a:pPr/>
              <a:t>‹#›</a:t>
            </a:fld>
            <a:endParaRPr lang="en-US" altLang="en-US"/>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grpId="0" nodeType="withEffect">
                                  <p:stCondLst>
                                    <p:cond delay="0"/>
                                  </p:stCondLst>
                                  <p:childTnLst>
                                    <p:set>
                                      <p:cBhvr>
                                        <p:cTn id="6" dur="1" fill="hold">
                                          <p:stCondLst>
                                            <p:cond delay="0"/>
                                          </p:stCondLst>
                                        </p:cTn>
                                        <p:tgtEl>
                                          <p:spTgt spid="60425"/>
                                        </p:tgtEl>
                                        <p:attrNameLst>
                                          <p:attrName>style.visibility</p:attrName>
                                        </p:attrNameLst>
                                      </p:cBhvr>
                                      <p:to>
                                        <p:strVal val="visible"/>
                                      </p:to>
                                    </p:set>
                                    <p:anim calcmode="lin" valueType="num">
                                      <p:cBhvr>
                                        <p:cTn id="7" dur="2000" fill="hold"/>
                                        <p:tgtEl>
                                          <p:spTgt spid="60425"/>
                                        </p:tgtEl>
                                        <p:attrNameLst>
                                          <p:attrName>ppt_w</p:attrName>
                                        </p:attrNameLst>
                                      </p:cBhvr>
                                      <p:tavLst>
                                        <p:tav tm="0">
                                          <p:val>
                                            <p:strVal val="#ppt_w"/>
                                          </p:val>
                                        </p:tav>
                                        <p:tav tm="100000">
                                          <p:val>
                                            <p:strVal val="#ppt_w"/>
                                          </p:val>
                                        </p:tav>
                                      </p:tavLst>
                                    </p:anim>
                                    <p:anim calcmode="lin" valueType="num">
                                      <p:cBhvr>
                                        <p:cTn id="8" dur="2000" fill="hold"/>
                                        <p:tgtEl>
                                          <p:spTgt spid="60425"/>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2000" fill="hold"/>
                                        <p:tgtEl>
                                          <p:spTgt spid="60425"/>
                                        </p:tgtEl>
                                        <p:attrNameLst>
                                          <p:attrName>ppt_x</p:attrName>
                                        </p:attrNameLst>
                                      </p:cBhvr>
                                      <p:tavLst>
                                        <p:tav tm="0">
                                          <p:val>
                                            <p:strVal val="#ppt_x-.4"/>
                                          </p:val>
                                        </p:tav>
                                        <p:tav tm="100000">
                                          <p:val>
                                            <p:strVal val="#ppt_x"/>
                                          </p:val>
                                        </p:tav>
                                      </p:tavLst>
                                    </p:anim>
                                    <p:anim calcmode="lin" valueType="num">
                                      <p:cBhvr>
                                        <p:cTn id="10" dur="2000" fill="hold"/>
                                        <p:tgtEl>
                                          <p:spTgt spid="60425"/>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40" presetClass="entr" presetSubtype="0" fill="hold" grpId="0" nodeType="clickEffect">
                                  <p:stCondLst>
                                    <p:cond delay="0"/>
                                  </p:stCondLst>
                                  <p:iterate type="lt">
                                    <p:tmPct val="10000"/>
                                  </p:iterate>
                                  <p:childTnLst>
                                    <p:set>
                                      <p:cBhvr>
                                        <p:cTn id="14" dur="1" fill="hold">
                                          <p:stCondLst>
                                            <p:cond delay="0"/>
                                          </p:stCondLst>
                                        </p:cTn>
                                        <p:tgtEl>
                                          <p:spTgt spid="60426">
                                            <p:txEl>
                                              <p:pRg st="0" end="0"/>
                                            </p:txEl>
                                          </p:spTgt>
                                        </p:tgtEl>
                                        <p:attrNameLst>
                                          <p:attrName>style.visibility</p:attrName>
                                        </p:attrNameLst>
                                      </p:cBhvr>
                                      <p:to>
                                        <p:strVal val="visible"/>
                                      </p:to>
                                    </p:set>
                                    <p:animEffect transition="in" filter="fade">
                                      <p:cBhvr>
                                        <p:cTn id="15" dur="500">
                                          <p:stCondLst>
                                            <p:cond delay="0"/>
                                          </p:stCondLst>
                                        </p:cTn>
                                        <p:tgtEl>
                                          <p:spTgt spid="60426">
                                            <p:txEl>
                                              <p:pRg st="0" end="0"/>
                                            </p:txEl>
                                          </p:spTgt>
                                        </p:tgtEl>
                                      </p:cBhvr>
                                    </p:animEffect>
                                    <p:anim calcmode="lin" valueType="num">
                                      <p:cBhvr>
                                        <p:cTn id="16" dur="500" fill="hold">
                                          <p:stCondLst>
                                            <p:cond delay="0"/>
                                          </p:stCondLst>
                                        </p:cTn>
                                        <p:tgtEl>
                                          <p:spTgt spid="60426">
                                            <p:txEl>
                                              <p:pRg st="0" end="0"/>
                                            </p:txEl>
                                          </p:spTgt>
                                        </p:tgtEl>
                                        <p:attrNameLst>
                                          <p:attrName>ppt_x</p:attrName>
                                        </p:attrNameLst>
                                      </p:cBhvr>
                                      <p:tavLst>
                                        <p:tav tm="0">
                                          <p:val>
                                            <p:strVal val="#ppt_x-.1"/>
                                          </p:val>
                                        </p:tav>
                                        <p:tav tm="100000">
                                          <p:val>
                                            <p:strVal val="#ppt_x"/>
                                          </p:val>
                                        </p:tav>
                                      </p:tavLst>
                                    </p:anim>
                                    <p:anim calcmode="lin" valueType="num">
                                      <p:cBhvr>
                                        <p:cTn id="17" dur="500" fill="hold">
                                          <p:stCondLst>
                                            <p:cond delay="0"/>
                                          </p:stCondLst>
                                        </p:cTn>
                                        <p:tgtEl>
                                          <p:spTgt spid="60426">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25" grpId="0"/>
      <p:bldP spid="60426" grpId="0" build="p">
        <p:tmplLst>
          <p:tmpl lvl="1">
            <p:tnLst>
              <p:par>
                <p:cTn presetID="40" presetClass="entr" presetSubtype="0" fill="hold" nodeType="clickEffect">
                  <p:stCondLst>
                    <p:cond delay="0"/>
                  </p:stCondLst>
                  <p:iterate type="lt">
                    <p:tmPct val="10000"/>
                  </p:iterate>
                  <p:childTnLst>
                    <p:set>
                      <p:cBhvr>
                        <p:cTn dur="1" fill="hold">
                          <p:stCondLst>
                            <p:cond delay="0"/>
                          </p:stCondLst>
                        </p:cTn>
                        <p:tgtEl>
                          <p:spTgt spid="60426"/>
                        </p:tgtEl>
                        <p:attrNameLst>
                          <p:attrName>style.visibility</p:attrName>
                        </p:attrNameLst>
                      </p:cBhvr>
                      <p:to>
                        <p:strVal val="visible"/>
                      </p:to>
                    </p:set>
                    <p:animEffect transition="in" filter="fade">
                      <p:cBhvr>
                        <p:cTn dur="500">
                          <p:stCondLst>
                            <p:cond delay="0"/>
                          </p:stCondLst>
                        </p:cTn>
                        <p:tgtEl>
                          <p:spTgt spid="60426"/>
                        </p:tgtEl>
                      </p:cBhvr>
                    </p:animEffect>
                    <p:anim calcmode="lin" valueType="num">
                      <p:cBhvr>
                        <p:cTn dur="500" fill="hold">
                          <p:stCondLst>
                            <p:cond delay="0"/>
                          </p:stCondLst>
                        </p:cTn>
                        <p:tgtEl>
                          <p:spTgt spid="60426"/>
                        </p:tgtEl>
                        <p:attrNameLst>
                          <p:attrName>ppt_x</p:attrName>
                        </p:attrNameLst>
                      </p:cBhvr>
                      <p:tavLst>
                        <p:tav tm="0">
                          <p:val>
                            <p:strVal val="#ppt_x-.1"/>
                          </p:val>
                        </p:tav>
                        <p:tav tm="100000">
                          <p:val>
                            <p:strVal val="#ppt_x"/>
                          </p:val>
                        </p:tav>
                      </p:tavLst>
                    </p:anim>
                    <p:anim calcmode="lin" valueType="num">
                      <p:cBhvr>
                        <p:cTn dur="500" fill="hold">
                          <p:stCondLst>
                            <p:cond delay="0"/>
                          </p:stCondLst>
                        </p:cTn>
                        <p:tgtEl>
                          <p:spTgt spid="60426"/>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2692218-1D4B-4DF4-8D24-8AFB4C7981F8}" type="slidenum">
              <a:rPr lang="en-US" altLang="en-US"/>
              <a:pPr/>
              <a:t>‹#›</a:t>
            </a:fld>
            <a:endParaRPr lang="en-US" altLang="en-US"/>
          </a:p>
        </p:txBody>
      </p:sp>
    </p:spTree>
    <p:extLst>
      <p:ext uri="{BB962C8B-B14F-4D97-AF65-F5344CB8AC3E}">
        <p14:creationId xmlns:p14="http://schemas.microsoft.com/office/powerpoint/2010/main" val="1115983369"/>
      </p:ext>
    </p:extLst>
  </p:cSld>
  <p:clrMapOvr>
    <a:masterClrMapping/>
  </p:clrMapOvr>
  <p:transition>
    <p:comb/>
    <p:sndAc>
      <p:stSnd>
        <p:snd r:embed="rId1" name="cashreg.wav"/>
      </p:stSnd>
    </p:sndAc>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683CCA8E-6C67-4A94-946D-13785450DBC3}" type="slidenum">
              <a:rPr lang="en-US" altLang="en-US"/>
              <a:pPr/>
              <a:t>‹#›</a:t>
            </a:fld>
            <a:endParaRPr lang="en-US" altLang="en-US"/>
          </a:p>
        </p:txBody>
      </p:sp>
    </p:spTree>
    <p:extLst>
      <p:ext uri="{BB962C8B-B14F-4D97-AF65-F5344CB8AC3E}">
        <p14:creationId xmlns:p14="http://schemas.microsoft.com/office/powerpoint/2010/main" val="3368415582"/>
      </p:ext>
    </p:extLst>
  </p:cSld>
  <p:clrMapOvr>
    <a:masterClrMapping/>
  </p:clrMapOvr>
  <p:transition>
    <p:comb/>
    <p:sndAc>
      <p:stSnd>
        <p:snd r:embed="rId1" name="cashreg.wav"/>
      </p:stSnd>
    </p:sndAc>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905000"/>
            <a:ext cx="39274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18075" y="1905000"/>
            <a:ext cx="39274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E41D474C-46B4-4772-93D1-C9F1F75A5A84}" type="slidenum">
              <a:rPr lang="en-US" altLang="en-US"/>
              <a:pPr/>
              <a:t>‹#›</a:t>
            </a:fld>
            <a:endParaRPr lang="en-US" altLang="en-US"/>
          </a:p>
        </p:txBody>
      </p:sp>
    </p:spTree>
    <p:extLst>
      <p:ext uri="{BB962C8B-B14F-4D97-AF65-F5344CB8AC3E}">
        <p14:creationId xmlns:p14="http://schemas.microsoft.com/office/powerpoint/2010/main" val="1199969488"/>
      </p:ext>
    </p:extLst>
  </p:cSld>
  <p:clrMapOvr>
    <a:masterClrMapping/>
  </p:clrMapOvr>
  <p:transition>
    <p:comb/>
    <p:sndAc>
      <p:stSnd>
        <p:snd r:embed="rId1" name="cashreg.wav"/>
      </p:stSnd>
    </p:sndAc>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C0CC515F-7554-40A8-B8EA-90395C2D13F8}" type="slidenum">
              <a:rPr lang="en-US" altLang="en-US"/>
              <a:pPr/>
              <a:t>‹#›</a:t>
            </a:fld>
            <a:endParaRPr lang="en-US" altLang="en-US"/>
          </a:p>
        </p:txBody>
      </p:sp>
    </p:spTree>
    <p:extLst>
      <p:ext uri="{BB962C8B-B14F-4D97-AF65-F5344CB8AC3E}">
        <p14:creationId xmlns:p14="http://schemas.microsoft.com/office/powerpoint/2010/main" val="3934262210"/>
      </p:ext>
    </p:extLst>
  </p:cSld>
  <p:clrMapOvr>
    <a:masterClrMapping/>
  </p:clrMapOvr>
  <p:transition>
    <p:comb/>
    <p:sndAc>
      <p:stSnd>
        <p:snd r:embed="rId1" name="cashreg.wav"/>
      </p:stSnd>
    </p:sndAc>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3D1A03FB-30C2-4E2A-9986-37C686C0724C}" type="slidenum">
              <a:rPr lang="en-US" altLang="en-US"/>
              <a:pPr/>
              <a:t>‹#›</a:t>
            </a:fld>
            <a:endParaRPr lang="en-US" altLang="en-US"/>
          </a:p>
        </p:txBody>
      </p:sp>
    </p:spTree>
    <p:extLst>
      <p:ext uri="{BB962C8B-B14F-4D97-AF65-F5344CB8AC3E}">
        <p14:creationId xmlns:p14="http://schemas.microsoft.com/office/powerpoint/2010/main" val="1765463013"/>
      </p:ext>
    </p:extLst>
  </p:cSld>
  <p:clrMapOvr>
    <a:masterClrMapping/>
  </p:clrMapOvr>
  <p:transition>
    <p:comb/>
    <p:sndAc>
      <p:stSnd>
        <p:snd r:embed="rId1" name="cashreg.wav"/>
      </p:stSnd>
    </p:sndAc>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F6367892-909D-400B-9CFD-20A0DCBE7785}" type="slidenum">
              <a:rPr lang="en-US" altLang="en-US"/>
              <a:pPr/>
              <a:t>‹#›</a:t>
            </a:fld>
            <a:endParaRPr lang="en-US" altLang="en-US"/>
          </a:p>
        </p:txBody>
      </p:sp>
    </p:spTree>
    <p:extLst>
      <p:ext uri="{BB962C8B-B14F-4D97-AF65-F5344CB8AC3E}">
        <p14:creationId xmlns:p14="http://schemas.microsoft.com/office/powerpoint/2010/main" val="2834405209"/>
      </p:ext>
    </p:extLst>
  </p:cSld>
  <p:clrMapOvr>
    <a:masterClrMapping/>
  </p:clrMapOvr>
  <p:transition>
    <p:comb/>
    <p:sndAc>
      <p:stSnd>
        <p:snd r:embed="rId1" name="cashreg.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492FF1C6-90E9-4288-B075-3303C41230E7}" type="datetimeFigureOut">
              <a:rPr lang="en-US" smtClean="0"/>
              <a:pPr/>
              <a:t>10/16/2017</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DF383E9-AF5E-4FBD-87D9-52C8A827E81A}" type="slidenum">
              <a:rPr lang="en-US" smtClean="0"/>
              <a:pPr/>
              <a:t>‹#›</a:t>
            </a:fld>
            <a:endParaRPr lang="en-US"/>
          </a:p>
        </p:txBody>
      </p:sp>
    </p:spTree>
    <p:extLst>
      <p:ext uri="{BB962C8B-B14F-4D97-AF65-F5344CB8AC3E}">
        <p14:creationId xmlns:p14="http://schemas.microsoft.com/office/powerpoint/2010/main" val="1182951961"/>
      </p:ext>
    </p:extLst>
  </p:cSld>
  <p:clrMapOvr>
    <a:masterClrMapping/>
  </p:clrMapOvr>
  <p:transition>
    <p:wedge/>
    <p:sndAc>
      <p:stSnd>
        <p:snd r:embed="rId1" name="coin.wav"/>
      </p:stSnd>
    </p:sndAc>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B23E8C17-8859-42EE-BA13-0A5F4EB7742B}" type="slidenum">
              <a:rPr lang="en-US" altLang="en-US"/>
              <a:pPr/>
              <a:t>‹#›</a:t>
            </a:fld>
            <a:endParaRPr lang="en-US" altLang="en-US"/>
          </a:p>
        </p:txBody>
      </p:sp>
    </p:spTree>
    <p:extLst>
      <p:ext uri="{BB962C8B-B14F-4D97-AF65-F5344CB8AC3E}">
        <p14:creationId xmlns:p14="http://schemas.microsoft.com/office/powerpoint/2010/main" val="2274946406"/>
      </p:ext>
    </p:extLst>
  </p:cSld>
  <p:clrMapOvr>
    <a:masterClrMapping/>
  </p:clrMapOvr>
  <p:transition>
    <p:comb/>
    <p:sndAc>
      <p:stSnd>
        <p:snd r:embed="rId1" name="cashreg.wav"/>
      </p:stSnd>
    </p:sndAc>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4B9F551-EDFF-4BFB-A674-EC7F2B524C51}" type="slidenum">
              <a:rPr lang="en-US" altLang="en-US"/>
              <a:pPr/>
              <a:t>‹#›</a:t>
            </a:fld>
            <a:endParaRPr lang="en-US" altLang="en-US"/>
          </a:p>
        </p:txBody>
      </p:sp>
    </p:spTree>
    <p:extLst>
      <p:ext uri="{BB962C8B-B14F-4D97-AF65-F5344CB8AC3E}">
        <p14:creationId xmlns:p14="http://schemas.microsoft.com/office/powerpoint/2010/main" val="3693028538"/>
      </p:ext>
    </p:extLst>
  </p:cSld>
  <p:clrMapOvr>
    <a:masterClrMapping/>
  </p:clrMapOvr>
  <p:transition>
    <p:comb/>
    <p:sndAc>
      <p:stSnd>
        <p:snd r:embed="rId1" name="cashreg.wav"/>
      </p:stSnd>
    </p:sndAc>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B68D1345-7D11-44B4-BED1-E9E086803466}" type="slidenum">
              <a:rPr lang="en-US" altLang="en-US"/>
              <a:pPr/>
              <a:t>‹#›</a:t>
            </a:fld>
            <a:endParaRPr lang="en-US" altLang="en-US"/>
          </a:p>
        </p:txBody>
      </p:sp>
    </p:spTree>
    <p:extLst>
      <p:ext uri="{BB962C8B-B14F-4D97-AF65-F5344CB8AC3E}">
        <p14:creationId xmlns:p14="http://schemas.microsoft.com/office/powerpoint/2010/main" val="1152588227"/>
      </p:ext>
    </p:extLst>
  </p:cSld>
  <p:clrMapOvr>
    <a:masterClrMapping/>
  </p:clrMapOvr>
  <p:transition>
    <p:comb/>
    <p:sndAc>
      <p:stSnd>
        <p:snd r:embed="rId1" name="cashreg.wav"/>
      </p:stSnd>
    </p:sndAc>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8463" y="244475"/>
            <a:ext cx="2097087"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44475"/>
            <a:ext cx="6138863"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5D2ECABF-D638-4C29-8B50-2A058EAB3138}" type="slidenum">
              <a:rPr lang="en-US" altLang="en-US"/>
              <a:pPr/>
              <a:t>‹#›</a:t>
            </a:fld>
            <a:endParaRPr lang="en-US" altLang="en-US"/>
          </a:p>
        </p:txBody>
      </p:sp>
    </p:spTree>
    <p:extLst>
      <p:ext uri="{BB962C8B-B14F-4D97-AF65-F5344CB8AC3E}">
        <p14:creationId xmlns:p14="http://schemas.microsoft.com/office/powerpoint/2010/main" val="2241226838"/>
      </p:ext>
    </p:extLst>
  </p:cSld>
  <p:clrMapOvr>
    <a:masterClrMapping/>
  </p:clrMapOvr>
  <p:transition>
    <p:comb/>
    <p:sndAc>
      <p:stSnd>
        <p:snd r:embed="rId1" name="cashreg.wav"/>
      </p:stSnd>
    </p:sndAc>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44475"/>
            <a:ext cx="8385175" cy="1431925"/>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838200" y="1905000"/>
            <a:ext cx="3927475" cy="2019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918075" y="1905000"/>
            <a:ext cx="3927475" cy="2019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838200" y="4076700"/>
            <a:ext cx="3927475" cy="2019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918075" y="4076700"/>
            <a:ext cx="3927475" cy="2019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838200" y="6245225"/>
            <a:ext cx="1901825" cy="476250"/>
          </a:xfrm>
        </p:spPr>
        <p:txBody>
          <a:bodyPr/>
          <a:lstStyle>
            <a:lvl1pPr>
              <a:defRPr/>
            </a:lvl1pPr>
          </a:lstStyle>
          <a:p>
            <a:endParaRPr lang="en-US" altLang="en-US"/>
          </a:p>
        </p:txBody>
      </p:sp>
      <p:sp>
        <p:nvSpPr>
          <p:cNvPr id="8" name="Footer Placeholder 7"/>
          <p:cNvSpPr>
            <a:spLocks noGrp="1"/>
          </p:cNvSpPr>
          <p:nvPr>
            <p:ph type="ftr" sz="quarter" idx="11"/>
          </p:nvPr>
        </p:nvSpPr>
        <p:spPr>
          <a:xfrm>
            <a:off x="3429000" y="6245225"/>
            <a:ext cx="2895600" cy="476250"/>
          </a:xfrm>
        </p:spPr>
        <p:txBody>
          <a:bodyPr/>
          <a:lstStyle>
            <a:lvl1pPr>
              <a:defRPr/>
            </a:lvl1pPr>
          </a:lstStyle>
          <a:p>
            <a:endParaRPr lang="en-US" altLang="en-US"/>
          </a:p>
        </p:txBody>
      </p:sp>
      <p:sp>
        <p:nvSpPr>
          <p:cNvPr id="9" name="Slide Number Placeholder 8"/>
          <p:cNvSpPr>
            <a:spLocks noGrp="1"/>
          </p:cNvSpPr>
          <p:nvPr>
            <p:ph type="sldNum" sz="quarter" idx="12"/>
          </p:nvPr>
        </p:nvSpPr>
        <p:spPr>
          <a:xfrm>
            <a:off x="6937375" y="6245225"/>
            <a:ext cx="1901825" cy="476250"/>
          </a:xfrm>
        </p:spPr>
        <p:txBody>
          <a:bodyPr/>
          <a:lstStyle>
            <a:lvl1pPr>
              <a:defRPr/>
            </a:lvl1pPr>
          </a:lstStyle>
          <a:p>
            <a:fld id="{8DB9C9A6-DA7F-41B2-9DA6-EC5B3E415D4A}" type="slidenum">
              <a:rPr lang="en-US" altLang="en-US"/>
              <a:pPr/>
              <a:t>‹#›</a:t>
            </a:fld>
            <a:endParaRPr lang="en-US" altLang="en-US"/>
          </a:p>
        </p:txBody>
      </p:sp>
    </p:spTree>
    <p:extLst>
      <p:ext uri="{BB962C8B-B14F-4D97-AF65-F5344CB8AC3E}">
        <p14:creationId xmlns:p14="http://schemas.microsoft.com/office/powerpoint/2010/main" val="3318149973"/>
      </p:ext>
    </p:extLst>
  </p:cSld>
  <p:clrMapOvr>
    <a:masterClrMapping/>
  </p:clrMapOvr>
  <p:transition>
    <p:comb/>
    <p:sndAc>
      <p:stSnd>
        <p:snd r:embed="rId1" name="cashreg.wav"/>
      </p:stSnd>
    </p:sndAc>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63490" name="Group 2"/>
          <p:cNvGrpSpPr>
            <a:grpSpLocks/>
          </p:cNvGrpSpPr>
          <p:nvPr/>
        </p:nvGrpSpPr>
        <p:grpSpPr bwMode="auto">
          <a:xfrm>
            <a:off x="0" y="0"/>
            <a:ext cx="9159875" cy="6858000"/>
            <a:chOff x="0" y="0"/>
            <a:chExt cx="5770" cy="4320"/>
          </a:xfrm>
        </p:grpSpPr>
        <p:sp>
          <p:nvSpPr>
            <p:cNvPr id="63491" name="Rectangle 3"/>
            <p:cNvSpPr>
              <a:spLocks noChangeArrowheads="1"/>
            </p:cNvSpPr>
            <p:nvPr userDrawn="1"/>
          </p:nvSpPr>
          <p:spPr bwMode="hidden">
            <a:xfrm>
              <a:off x="5232" y="1"/>
              <a:ext cx="528" cy="4319"/>
            </a:xfrm>
            <a:prstGeom prst="rect">
              <a:avLst/>
            </a:prstGeom>
            <a:gradFill rotWithShape="0">
              <a:gsLst>
                <a:gs pos="0">
                  <a:schemeClr val="accent2"/>
                </a:gs>
                <a:gs pos="100000">
                  <a:schemeClr val="accent2">
                    <a:gamma/>
                    <a:tint val="94118"/>
                    <a:invGamma/>
                  </a:scheme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492" name="Rectangle 4"/>
            <p:cNvSpPr>
              <a:spLocks noChangeArrowheads="1"/>
            </p:cNvSpPr>
            <p:nvPr userDrawn="1"/>
          </p:nvSpPr>
          <p:spPr bwMode="hidden">
            <a:xfrm>
              <a:off x="1056" y="0"/>
              <a:ext cx="192"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493" name="Rectangle 5"/>
            <p:cNvSpPr>
              <a:spLocks noChangeArrowheads="1"/>
            </p:cNvSpPr>
            <p:nvPr userDrawn="1"/>
          </p:nvSpPr>
          <p:spPr bwMode="hidden">
            <a:xfrm>
              <a:off x="1728" y="0"/>
              <a:ext cx="432"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494" name="Rectangle 6"/>
            <p:cNvSpPr>
              <a:spLocks noChangeArrowheads="1"/>
            </p:cNvSpPr>
            <p:nvPr userDrawn="1"/>
          </p:nvSpPr>
          <p:spPr bwMode="hidden">
            <a:xfrm>
              <a:off x="2256" y="0"/>
              <a:ext cx="240" cy="432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495" name="Rectangle 7"/>
            <p:cNvSpPr>
              <a:spLocks noChangeArrowheads="1"/>
            </p:cNvSpPr>
            <p:nvPr userDrawn="1"/>
          </p:nvSpPr>
          <p:spPr bwMode="hidden">
            <a:xfrm>
              <a:off x="1344" y="0"/>
              <a:ext cx="384" cy="432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496" name="Rectangle 8"/>
            <p:cNvSpPr>
              <a:spLocks noChangeArrowheads="1"/>
            </p:cNvSpPr>
            <p:nvPr userDrawn="1"/>
          </p:nvSpPr>
          <p:spPr bwMode="hidden">
            <a:xfrm>
              <a:off x="480" y="0"/>
              <a:ext cx="576" cy="432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497" name="Rectangle 9"/>
            <p:cNvSpPr>
              <a:spLocks noChangeArrowheads="1"/>
            </p:cNvSpPr>
            <p:nvPr userDrawn="1"/>
          </p:nvSpPr>
          <p:spPr bwMode="hidden">
            <a:xfrm>
              <a:off x="288" y="0"/>
              <a:ext cx="192" cy="4320"/>
            </a:xfrm>
            <a:prstGeom prst="rect">
              <a:avLst/>
            </a:prstGeom>
            <a:gradFill rotWithShape="0">
              <a:gsLst>
                <a:gs pos="0">
                  <a:schemeClr val="bg2"/>
                </a:gs>
                <a:gs pos="50000">
                  <a:schemeClr val="bg2">
                    <a:gamma/>
                    <a:shade val="84706"/>
                    <a:invGamma/>
                  </a:schemeClr>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498" name="Rectangle 10"/>
            <p:cNvSpPr>
              <a:spLocks noChangeArrowheads="1"/>
            </p:cNvSpPr>
            <p:nvPr userDrawn="1"/>
          </p:nvSpPr>
          <p:spPr bwMode="hidden">
            <a:xfrm>
              <a:off x="0" y="0"/>
              <a:ext cx="288" cy="4320"/>
            </a:xfrm>
            <a:prstGeom prst="rect">
              <a:avLst/>
            </a:prstGeom>
            <a:gradFill rotWithShape="0">
              <a:gsLst>
                <a:gs pos="0">
                  <a:schemeClr val="bg2">
                    <a:gamma/>
                    <a:shade val="78824"/>
                    <a:invGamma/>
                  </a:schemeClr>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499" name="Rectangle 11"/>
            <p:cNvSpPr>
              <a:spLocks noChangeArrowheads="1"/>
            </p:cNvSpPr>
            <p:nvPr userDrawn="1"/>
          </p:nvSpPr>
          <p:spPr bwMode="hidden">
            <a:xfrm>
              <a:off x="2160" y="0"/>
              <a:ext cx="240" cy="432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00" name="Rectangle 12"/>
            <p:cNvSpPr>
              <a:spLocks noChangeArrowheads="1"/>
            </p:cNvSpPr>
            <p:nvPr userDrawn="1"/>
          </p:nvSpPr>
          <p:spPr bwMode="hidden">
            <a:xfrm>
              <a:off x="2784" y="0"/>
              <a:ext cx="528"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01" name="Rectangle 13"/>
            <p:cNvSpPr>
              <a:spLocks noChangeArrowheads="1"/>
            </p:cNvSpPr>
            <p:nvPr userDrawn="1"/>
          </p:nvSpPr>
          <p:spPr bwMode="hidden">
            <a:xfrm>
              <a:off x="1248" y="0"/>
              <a:ext cx="144" cy="432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02" name="Rectangle 14"/>
            <p:cNvSpPr>
              <a:spLocks noChangeArrowheads="1"/>
            </p:cNvSpPr>
            <p:nvPr userDrawn="1"/>
          </p:nvSpPr>
          <p:spPr bwMode="hidden">
            <a:xfrm>
              <a:off x="3300" y="0"/>
              <a:ext cx="252" cy="432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03" name="Rectangle 15"/>
            <p:cNvSpPr>
              <a:spLocks noChangeArrowheads="1"/>
            </p:cNvSpPr>
            <p:nvPr userDrawn="1"/>
          </p:nvSpPr>
          <p:spPr bwMode="hidden">
            <a:xfrm>
              <a:off x="4656" y="0"/>
              <a:ext cx="144" cy="4320"/>
            </a:xfrm>
            <a:prstGeom prst="rect">
              <a:avLst/>
            </a:prstGeom>
            <a:gradFill rotWithShape="0">
              <a:gsLst>
                <a:gs pos="0">
                  <a:schemeClr val="bg2"/>
                </a:gs>
                <a:gs pos="50000">
                  <a:schemeClr val="bg2">
                    <a:gamma/>
                    <a:shade val="96863"/>
                    <a:invGamma/>
                  </a:schemeClr>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04" name="Rectangle 16"/>
            <p:cNvSpPr>
              <a:spLocks noChangeArrowheads="1"/>
            </p:cNvSpPr>
            <p:nvPr userDrawn="1"/>
          </p:nvSpPr>
          <p:spPr bwMode="hidden">
            <a:xfrm>
              <a:off x="4608" y="0"/>
              <a:ext cx="672" cy="4320"/>
            </a:xfrm>
            <a:prstGeom prst="rect">
              <a:avLst/>
            </a:prstGeom>
            <a:gradFill rotWithShape="0">
              <a:gsLst>
                <a:gs pos="0">
                  <a:schemeClr val="bg2"/>
                </a:gs>
                <a:gs pos="100000">
                  <a:schemeClr val="accent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05" name="Rectangle 17"/>
            <p:cNvSpPr>
              <a:spLocks noChangeArrowheads="1"/>
            </p:cNvSpPr>
            <p:nvPr userDrawn="1"/>
          </p:nvSpPr>
          <p:spPr bwMode="hidden">
            <a:xfrm>
              <a:off x="3504" y="0"/>
              <a:ext cx="624" cy="4320"/>
            </a:xfrm>
            <a:prstGeom prst="rect">
              <a:avLst/>
            </a:prstGeom>
            <a:gradFill rotWithShape="0">
              <a:gsLst>
                <a:gs pos="0">
                  <a:schemeClr val="bg2"/>
                </a:gs>
                <a:gs pos="5000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06" name="Rectangle 18"/>
            <p:cNvSpPr>
              <a:spLocks noChangeArrowheads="1"/>
            </p:cNvSpPr>
            <p:nvPr userDrawn="1"/>
          </p:nvSpPr>
          <p:spPr bwMode="hidden">
            <a:xfrm>
              <a:off x="3840" y="0"/>
              <a:ext cx="528"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07" name="Rectangle 19"/>
            <p:cNvSpPr>
              <a:spLocks noChangeArrowheads="1"/>
            </p:cNvSpPr>
            <p:nvPr userDrawn="1"/>
          </p:nvSpPr>
          <p:spPr bwMode="hidden">
            <a:xfrm>
              <a:off x="4368" y="0"/>
              <a:ext cx="240" cy="4320"/>
            </a:xfrm>
            <a:prstGeom prst="rect">
              <a:avLst/>
            </a:prstGeom>
            <a:gradFill rotWithShape="0">
              <a:gsLst>
                <a:gs pos="0">
                  <a:schemeClr val="bg2"/>
                </a:gs>
                <a:gs pos="50000">
                  <a:schemeClr val="bg2">
                    <a:gamma/>
                    <a:shade val="96863"/>
                    <a:invGamma/>
                  </a:schemeClr>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08" name="Rectangle 20"/>
            <p:cNvSpPr>
              <a:spLocks noChangeArrowheads="1"/>
            </p:cNvSpPr>
            <p:nvPr userDrawn="1"/>
          </p:nvSpPr>
          <p:spPr bwMode="hidden">
            <a:xfrm>
              <a:off x="2680" y="0"/>
              <a:ext cx="152" cy="432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09" name="Rectangle 21"/>
            <p:cNvSpPr>
              <a:spLocks noChangeArrowheads="1"/>
            </p:cNvSpPr>
            <p:nvPr userDrawn="1"/>
          </p:nvSpPr>
          <p:spPr bwMode="hidden">
            <a:xfrm>
              <a:off x="2366" y="0"/>
              <a:ext cx="336"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10" name="Freeform 22"/>
            <p:cNvSpPr>
              <a:spLocks/>
            </p:cNvSpPr>
            <p:nvPr userDrawn="1"/>
          </p:nvSpPr>
          <p:spPr bwMode="hidden">
            <a:xfrm>
              <a:off x="1" y="3875"/>
              <a:ext cx="5760" cy="445"/>
            </a:xfrm>
            <a:custGeom>
              <a:avLst/>
              <a:gdLst>
                <a:gd name="T0" fmla="*/ 5700 w 5760"/>
                <a:gd name="T1" fmla="*/ 86 h 445"/>
                <a:gd name="T2" fmla="*/ 5508 w 5760"/>
                <a:gd name="T3" fmla="*/ 86 h 445"/>
                <a:gd name="T4" fmla="*/ 5454 w 5760"/>
                <a:gd name="T5" fmla="*/ 76 h 445"/>
                <a:gd name="T6" fmla="*/ 5448 w 5760"/>
                <a:gd name="T7" fmla="*/ 65 h 445"/>
                <a:gd name="T8" fmla="*/ 5442 w 5760"/>
                <a:gd name="T9" fmla="*/ 44 h 445"/>
                <a:gd name="T10" fmla="*/ 5414 w 5760"/>
                <a:gd name="T11" fmla="*/ 18 h 445"/>
                <a:gd name="T12" fmla="*/ 5332 w 5760"/>
                <a:gd name="T13" fmla="*/ 7 h 445"/>
                <a:gd name="T14" fmla="*/ 5051 w 5760"/>
                <a:gd name="T15" fmla="*/ 22 h 445"/>
                <a:gd name="T16" fmla="*/ 4986 w 5760"/>
                <a:gd name="T17" fmla="*/ 55 h 445"/>
                <a:gd name="T18" fmla="*/ 4854 w 5760"/>
                <a:gd name="T19" fmla="*/ 102 h 445"/>
                <a:gd name="T20" fmla="*/ 4740 w 5760"/>
                <a:gd name="T21" fmla="*/ 112 h 445"/>
                <a:gd name="T22" fmla="*/ 4662 w 5760"/>
                <a:gd name="T23" fmla="*/ 91 h 445"/>
                <a:gd name="T24" fmla="*/ 4598 w 5760"/>
                <a:gd name="T25" fmla="*/ 25 h 445"/>
                <a:gd name="T26" fmla="*/ 4514 w 5760"/>
                <a:gd name="T27" fmla="*/ 9 h 445"/>
                <a:gd name="T28" fmla="*/ 4410 w 5760"/>
                <a:gd name="T29" fmla="*/ 39 h 445"/>
                <a:gd name="T30" fmla="*/ 4236 w 5760"/>
                <a:gd name="T31" fmla="*/ 81 h 445"/>
                <a:gd name="T32" fmla="*/ 4020 w 5760"/>
                <a:gd name="T33" fmla="*/ 102 h 445"/>
                <a:gd name="T34" fmla="*/ 3810 w 5760"/>
                <a:gd name="T35" fmla="*/ 102 h 445"/>
                <a:gd name="T36" fmla="*/ 3654 w 5760"/>
                <a:gd name="T37" fmla="*/ 76 h 445"/>
                <a:gd name="T38" fmla="*/ 3594 w 5760"/>
                <a:gd name="T39" fmla="*/ 50 h 445"/>
                <a:gd name="T40" fmla="*/ 3528 w 5760"/>
                <a:gd name="T41" fmla="*/ 44 h 445"/>
                <a:gd name="T42" fmla="*/ 3480 w 5760"/>
                <a:gd name="T43" fmla="*/ 55 h 445"/>
                <a:gd name="T44" fmla="*/ 3420 w 5760"/>
                <a:gd name="T45" fmla="*/ 76 h 445"/>
                <a:gd name="T46" fmla="*/ 3048 w 5760"/>
                <a:gd name="T47" fmla="*/ 112 h 445"/>
                <a:gd name="T48" fmla="*/ 2844 w 5760"/>
                <a:gd name="T49" fmla="*/ 128 h 445"/>
                <a:gd name="T50" fmla="*/ 2742 w 5760"/>
                <a:gd name="T51" fmla="*/ 117 h 445"/>
                <a:gd name="T52" fmla="*/ 2710 w 5760"/>
                <a:gd name="T53" fmla="*/ 56 h 445"/>
                <a:gd name="T54" fmla="*/ 2658 w 5760"/>
                <a:gd name="T55" fmla="*/ 50 h 445"/>
                <a:gd name="T56" fmla="*/ 2558 w 5760"/>
                <a:gd name="T57" fmla="*/ 95 h 445"/>
                <a:gd name="T58" fmla="*/ 2444 w 5760"/>
                <a:gd name="T59" fmla="*/ 109 h 445"/>
                <a:gd name="T60" fmla="*/ 2322 w 5760"/>
                <a:gd name="T61" fmla="*/ 91 h 445"/>
                <a:gd name="T62" fmla="*/ 2274 w 5760"/>
                <a:gd name="T63" fmla="*/ 70 h 445"/>
                <a:gd name="T64" fmla="*/ 2185 w 5760"/>
                <a:gd name="T65" fmla="*/ 3 h 445"/>
                <a:gd name="T66" fmla="*/ 2048 w 5760"/>
                <a:gd name="T67" fmla="*/ 64 h 445"/>
                <a:gd name="T68" fmla="*/ 1794 w 5760"/>
                <a:gd name="T69" fmla="*/ 102 h 445"/>
                <a:gd name="T70" fmla="*/ 1560 w 5760"/>
                <a:gd name="T71" fmla="*/ 91 h 445"/>
                <a:gd name="T72" fmla="*/ 1482 w 5760"/>
                <a:gd name="T73" fmla="*/ 76 h 445"/>
                <a:gd name="T74" fmla="*/ 1428 w 5760"/>
                <a:gd name="T75" fmla="*/ 50 h 445"/>
                <a:gd name="T76" fmla="*/ 1374 w 5760"/>
                <a:gd name="T77" fmla="*/ 44 h 445"/>
                <a:gd name="T78" fmla="*/ 1308 w 5760"/>
                <a:gd name="T79" fmla="*/ 55 h 445"/>
                <a:gd name="T80" fmla="*/ 1140 w 5760"/>
                <a:gd name="T81" fmla="*/ 107 h 445"/>
                <a:gd name="T82" fmla="*/ 948 w 5760"/>
                <a:gd name="T83" fmla="*/ 143 h 445"/>
                <a:gd name="T84" fmla="*/ 708 w 5760"/>
                <a:gd name="T85" fmla="*/ 138 h 445"/>
                <a:gd name="T86" fmla="*/ 534 w 5760"/>
                <a:gd name="T87" fmla="*/ 96 h 445"/>
                <a:gd name="T88" fmla="*/ 444 w 5760"/>
                <a:gd name="T89" fmla="*/ 55 h 445"/>
                <a:gd name="T90" fmla="*/ 396 w 5760"/>
                <a:gd name="T91" fmla="*/ 34 h 445"/>
                <a:gd name="T92" fmla="*/ 378 w 5760"/>
                <a:gd name="T93" fmla="*/ 39 h 445"/>
                <a:gd name="T94" fmla="*/ 342 w 5760"/>
                <a:gd name="T95" fmla="*/ 70 h 445"/>
                <a:gd name="T96" fmla="*/ 288 w 5760"/>
                <a:gd name="T97" fmla="*/ 96 h 445"/>
                <a:gd name="T98" fmla="*/ 192 w 5760"/>
                <a:gd name="T99" fmla="*/ 112 h 445"/>
                <a:gd name="T100" fmla="*/ 90 w 5760"/>
                <a:gd name="T101" fmla="*/ 112 h 445"/>
                <a:gd name="T102" fmla="*/ 0 w 5760"/>
                <a:gd name="T103" fmla="*/ 96 h 445"/>
                <a:gd name="T104" fmla="*/ 5760 w 5760"/>
                <a:gd name="T105" fmla="*/ 445 h 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lnTo>
                    <a:pt x="5760" y="445"/>
                  </a:lnTo>
                  <a:lnTo>
                    <a:pt x="5760" y="445"/>
                  </a:lnTo>
                </a:path>
              </a:pathLst>
            </a:custGeom>
            <a:solidFill>
              <a:schemeClr val="accent2">
                <a:alpha val="50000"/>
              </a:schemeClr>
            </a:solidFill>
            <a:ln>
              <a:noFill/>
            </a:ln>
            <a:extLst>
              <a:ext uri="{91240B29-F687-4F45-9708-019B960494DF}">
                <a14:hiddenLine xmlns:a14="http://schemas.microsoft.com/office/drawing/2010/main" w="9525">
                  <a:solidFill>
                    <a:srgbClr val="F11E8C"/>
                  </a:solidFill>
                  <a:prstDash val="solid"/>
                  <a:round/>
                  <a:headEnd/>
                  <a:tailEnd/>
                </a14:hiddenLine>
              </a:ext>
            </a:extLst>
          </p:spPr>
          <p:txBody>
            <a:bodyPr/>
            <a:lstStyle/>
            <a:p>
              <a:endParaRPr lang="en-US"/>
            </a:p>
          </p:txBody>
        </p:sp>
        <p:sp>
          <p:nvSpPr>
            <p:cNvPr id="63511" name="Freeform 23"/>
            <p:cNvSpPr>
              <a:spLocks/>
            </p:cNvSpPr>
            <p:nvPr userDrawn="1"/>
          </p:nvSpPr>
          <p:spPr bwMode="hidden">
            <a:xfrm>
              <a:off x="0" y="3867"/>
              <a:ext cx="5770" cy="174"/>
            </a:xfrm>
            <a:custGeom>
              <a:avLst/>
              <a:gdLst>
                <a:gd name="T0" fmla="*/ 4993 w 5770"/>
                <a:gd name="T1" fmla="*/ 66 h 174"/>
                <a:gd name="T2" fmla="*/ 4771 w 5770"/>
                <a:gd name="T3" fmla="*/ 132 h 174"/>
                <a:gd name="T4" fmla="*/ 4640 w 5770"/>
                <a:gd name="T5" fmla="*/ 96 h 174"/>
                <a:gd name="T6" fmla="*/ 4598 w 5770"/>
                <a:gd name="T7" fmla="*/ 36 h 174"/>
                <a:gd name="T8" fmla="*/ 4478 w 5770"/>
                <a:gd name="T9" fmla="*/ 30 h 174"/>
                <a:gd name="T10" fmla="*/ 4186 w 5770"/>
                <a:gd name="T11" fmla="*/ 108 h 174"/>
                <a:gd name="T12" fmla="*/ 3815 w 5770"/>
                <a:gd name="T13" fmla="*/ 120 h 174"/>
                <a:gd name="T14" fmla="*/ 3617 w 5770"/>
                <a:gd name="T15" fmla="*/ 72 h 174"/>
                <a:gd name="T16" fmla="*/ 3510 w 5770"/>
                <a:gd name="T17" fmla="*/ 60 h 174"/>
                <a:gd name="T18" fmla="*/ 3336 w 5770"/>
                <a:gd name="T19" fmla="*/ 96 h 174"/>
                <a:gd name="T20" fmla="*/ 2846 w 5770"/>
                <a:gd name="T21" fmla="*/ 150 h 174"/>
                <a:gd name="T22" fmla="*/ 2703 w 5770"/>
                <a:gd name="T23" fmla="*/ 96 h 174"/>
                <a:gd name="T24" fmla="*/ 2619 w 5770"/>
                <a:gd name="T25" fmla="*/ 90 h 174"/>
                <a:gd name="T26" fmla="*/ 2416 w 5770"/>
                <a:gd name="T27" fmla="*/ 132 h 174"/>
                <a:gd name="T28" fmla="*/ 2278 w 5770"/>
                <a:gd name="T29" fmla="*/ 84 h 174"/>
                <a:gd name="T30" fmla="*/ 2151 w 5770"/>
                <a:gd name="T31" fmla="*/ 36 h 174"/>
                <a:gd name="T32" fmla="*/ 1947 w 5770"/>
                <a:gd name="T33" fmla="*/ 120 h 174"/>
                <a:gd name="T34" fmla="*/ 1525 w 5770"/>
                <a:gd name="T35" fmla="*/ 102 h 174"/>
                <a:gd name="T36" fmla="*/ 1429 w 5770"/>
                <a:gd name="T37" fmla="*/ 60 h 174"/>
                <a:gd name="T38" fmla="*/ 1333 w 5770"/>
                <a:gd name="T39" fmla="*/ 60 h 174"/>
                <a:gd name="T40" fmla="*/ 1058 w 5770"/>
                <a:gd name="T41" fmla="*/ 150 h 174"/>
                <a:gd name="T42" fmla="*/ 652 w 5770"/>
                <a:gd name="T43" fmla="*/ 150 h 174"/>
                <a:gd name="T44" fmla="*/ 442 w 5770"/>
                <a:gd name="T45" fmla="*/ 66 h 174"/>
                <a:gd name="T46" fmla="*/ 377 w 5770"/>
                <a:gd name="T47" fmla="*/ 48 h 174"/>
                <a:gd name="T48" fmla="*/ 305 w 5770"/>
                <a:gd name="T49" fmla="*/ 108 h 174"/>
                <a:gd name="T50" fmla="*/ 144 w 5770"/>
                <a:gd name="T51" fmla="*/ 138 h 174"/>
                <a:gd name="T52" fmla="*/ 0 w 5770"/>
                <a:gd name="T53" fmla="*/ 96 h 174"/>
                <a:gd name="T54" fmla="*/ 167 w 5770"/>
                <a:gd name="T55" fmla="*/ 120 h 174"/>
                <a:gd name="T56" fmla="*/ 323 w 5770"/>
                <a:gd name="T57" fmla="*/ 84 h 174"/>
                <a:gd name="T58" fmla="*/ 383 w 5770"/>
                <a:gd name="T59" fmla="*/ 24 h 174"/>
                <a:gd name="T60" fmla="*/ 460 w 5770"/>
                <a:gd name="T61" fmla="*/ 60 h 174"/>
                <a:gd name="T62" fmla="*/ 706 w 5770"/>
                <a:gd name="T63" fmla="*/ 144 h 174"/>
                <a:gd name="T64" fmla="*/ 1100 w 5770"/>
                <a:gd name="T65" fmla="*/ 120 h 174"/>
                <a:gd name="T66" fmla="*/ 1345 w 5770"/>
                <a:gd name="T67" fmla="*/ 36 h 174"/>
                <a:gd name="T68" fmla="*/ 1441 w 5770"/>
                <a:gd name="T69" fmla="*/ 48 h 174"/>
                <a:gd name="T70" fmla="*/ 1561 w 5770"/>
                <a:gd name="T71" fmla="*/ 90 h 174"/>
                <a:gd name="T72" fmla="*/ 1971 w 5770"/>
                <a:gd name="T73" fmla="*/ 96 h 174"/>
                <a:gd name="T74" fmla="*/ 2235 w 5770"/>
                <a:gd name="T75" fmla="*/ 3 h 174"/>
                <a:gd name="T76" fmla="*/ 2350 w 5770"/>
                <a:gd name="T77" fmla="*/ 102 h 174"/>
                <a:gd name="T78" fmla="*/ 2559 w 5770"/>
                <a:gd name="T79" fmla="*/ 96 h 174"/>
                <a:gd name="T80" fmla="*/ 2715 w 5770"/>
                <a:gd name="T81" fmla="*/ 24 h 174"/>
                <a:gd name="T82" fmla="*/ 2792 w 5770"/>
                <a:gd name="T83" fmla="*/ 132 h 174"/>
                <a:gd name="T84" fmla="*/ 3127 w 5770"/>
                <a:gd name="T85" fmla="*/ 102 h 174"/>
                <a:gd name="T86" fmla="*/ 3486 w 5770"/>
                <a:gd name="T87" fmla="*/ 48 h 174"/>
                <a:gd name="T88" fmla="*/ 3582 w 5770"/>
                <a:gd name="T89" fmla="*/ 42 h 174"/>
                <a:gd name="T90" fmla="*/ 3731 w 5770"/>
                <a:gd name="T91" fmla="*/ 90 h 174"/>
                <a:gd name="T92" fmla="*/ 4078 w 5770"/>
                <a:gd name="T93" fmla="*/ 102 h 174"/>
                <a:gd name="T94" fmla="*/ 4419 w 5770"/>
                <a:gd name="T95" fmla="*/ 30 h 174"/>
                <a:gd name="T96" fmla="*/ 4574 w 5770"/>
                <a:gd name="T97" fmla="*/ 6 h 174"/>
                <a:gd name="T98" fmla="*/ 4628 w 5770"/>
                <a:gd name="T99" fmla="*/ 60 h 174"/>
                <a:gd name="T100" fmla="*/ 4724 w 5770"/>
                <a:gd name="T101" fmla="*/ 108 h 174"/>
                <a:gd name="T102" fmla="*/ 4927 w 5770"/>
                <a:gd name="T103" fmla="*/ 84 h 174"/>
                <a:gd name="T104" fmla="*/ 5118 w 5770"/>
                <a:gd name="T105" fmla="*/ 14 h 174"/>
                <a:gd name="T106" fmla="*/ 5280 w 5770"/>
                <a:gd name="T107" fmla="*/ 9 h 174"/>
                <a:gd name="T108" fmla="*/ 5453 w 5770"/>
                <a:gd name="T109" fmla="*/ 36 h 174"/>
                <a:gd name="T110" fmla="*/ 5465 w 5770"/>
                <a:gd name="T111" fmla="*/ 72 h 174"/>
                <a:gd name="T112" fmla="*/ 5656 w 5770"/>
                <a:gd name="T113" fmla="*/ 90 h 174"/>
                <a:gd name="T114" fmla="*/ 5710 w 5770"/>
                <a:gd name="T115" fmla="*/ 102 h 174"/>
                <a:gd name="T116" fmla="*/ 5477 w 5770"/>
                <a:gd name="T117" fmla="*/ 90 h 174"/>
                <a:gd name="T118" fmla="*/ 5453 w 5770"/>
                <a:gd name="T119" fmla="*/ 60 h 174"/>
                <a:gd name="T120" fmla="*/ 5393 w 5770"/>
                <a:gd name="T121" fmla="*/ 30 h 174"/>
                <a:gd name="T122" fmla="*/ 5219 w 5770"/>
                <a:gd name="T123" fmla="*/ 24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rotWithShape="0">
              <a:gsLst>
                <a:gs pos="0">
                  <a:schemeClr val="accent2"/>
                </a:gs>
                <a:gs pos="50000">
                  <a:schemeClr val="accent2">
                    <a:gamma/>
                    <a:tint val="96863"/>
                    <a:invGamma/>
                  </a:schemeClr>
                </a:gs>
                <a:gs pos="100000">
                  <a:schemeClr val="accent2"/>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en-US"/>
            </a:p>
          </p:txBody>
        </p:sp>
      </p:grpSp>
      <p:sp>
        <p:nvSpPr>
          <p:cNvPr id="63512" name="Rectangle 24"/>
          <p:cNvSpPr>
            <a:spLocks noGrp="1" noChangeArrowheads="1"/>
          </p:cNvSpPr>
          <p:nvPr>
            <p:ph type="ctrTitle" sz="quarter"/>
          </p:nvPr>
        </p:nvSpPr>
        <p:spPr>
          <a:xfrm>
            <a:off x="685800" y="1600200"/>
            <a:ext cx="7772400" cy="1828800"/>
          </a:xfrm>
        </p:spPr>
        <p:txBody>
          <a:bodyPr/>
          <a:lstStyle>
            <a:lvl1pPr>
              <a:defRPr sz="4800"/>
            </a:lvl1pPr>
          </a:lstStyle>
          <a:p>
            <a:pPr lvl="0"/>
            <a:r>
              <a:rPr lang="en-US" altLang="en-US" noProof="0" smtClean="0"/>
              <a:t>Click to edit Master title style</a:t>
            </a:r>
          </a:p>
        </p:txBody>
      </p:sp>
      <p:sp>
        <p:nvSpPr>
          <p:cNvPr id="63513" name="Rectangle 25"/>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altLang="en-US" noProof="0" smtClean="0"/>
              <a:t>Click to edit Master subtitle style</a:t>
            </a:r>
          </a:p>
        </p:txBody>
      </p:sp>
      <p:sp>
        <p:nvSpPr>
          <p:cNvPr id="63514" name="Rectangle 26"/>
          <p:cNvSpPr>
            <a:spLocks noGrp="1" noChangeArrowheads="1"/>
          </p:cNvSpPr>
          <p:nvPr>
            <p:ph type="dt" sz="quarter" idx="2"/>
          </p:nvPr>
        </p:nvSpPr>
        <p:spPr>
          <a:xfrm>
            <a:off x="457200" y="6243638"/>
            <a:ext cx="2133600" cy="457200"/>
          </a:xfrm>
        </p:spPr>
        <p:txBody>
          <a:bodyPr/>
          <a:lstStyle>
            <a:lvl1pPr>
              <a:defRPr/>
            </a:lvl1pPr>
          </a:lstStyle>
          <a:p>
            <a:endParaRPr lang="en-US" altLang="en-US"/>
          </a:p>
        </p:txBody>
      </p:sp>
      <p:sp>
        <p:nvSpPr>
          <p:cNvPr id="63515" name="Rectangle 27"/>
          <p:cNvSpPr>
            <a:spLocks noGrp="1" noChangeArrowheads="1"/>
          </p:cNvSpPr>
          <p:nvPr>
            <p:ph type="ftr" sz="quarter" idx="3"/>
          </p:nvPr>
        </p:nvSpPr>
        <p:spPr/>
        <p:txBody>
          <a:bodyPr/>
          <a:lstStyle>
            <a:lvl1pPr>
              <a:defRPr/>
            </a:lvl1pPr>
          </a:lstStyle>
          <a:p>
            <a:endParaRPr lang="en-US" altLang="en-US"/>
          </a:p>
        </p:txBody>
      </p:sp>
      <p:sp>
        <p:nvSpPr>
          <p:cNvPr id="63516" name="Rectangle 28"/>
          <p:cNvSpPr>
            <a:spLocks noGrp="1" noChangeArrowheads="1"/>
          </p:cNvSpPr>
          <p:nvPr>
            <p:ph type="sldNum" sz="quarter" idx="4"/>
          </p:nvPr>
        </p:nvSpPr>
        <p:spPr/>
        <p:txBody>
          <a:bodyPr/>
          <a:lstStyle>
            <a:lvl1pPr>
              <a:defRPr/>
            </a:lvl1pPr>
          </a:lstStyle>
          <a:p>
            <a:fld id="{E7917260-3F82-44C0-B4D8-BABF5E94DF8B}" type="slidenum">
              <a:rPr lang="en-US" altLang="en-US"/>
              <a:pPr/>
              <a:t>‹#›</a:t>
            </a:fld>
            <a:endParaRPr lang="en-US" altLang="en-US"/>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grpId="0" nodeType="withEffect">
                                  <p:stCondLst>
                                    <p:cond delay="0"/>
                                  </p:stCondLst>
                                  <p:childTnLst>
                                    <p:set>
                                      <p:cBhvr>
                                        <p:cTn id="6" dur="1" fill="hold">
                                          <p:stCondLst>
                                            <p:cond delay="0"/>
                                          </p:stCondLst>
                                        </p:cTn>
                                        <p:tgtEl>
                                          <p:spTgt spid="63512"/>
                                        </p:tgtEl>
                                        <p:attrNameLst>
                                          <p:attrName>style.visibility</p:attrName>
                                        </p:attrNameLst>
                                      </p:cBhvr>
                                      <p:to>
                                        <p:strVal val="visible"/>
                                      </p:to>
                                    </p:set>
                                    <p:anim calcmode="lin" valueType="num">
                                      <p:cBhvr>
                                        <p:cTn id="7" dur="2000" fill="hold"/>
                                        <p:tgtEl>
                                          <p:spTgt spid="63512"/>
                                        </p:tgtEl>
                                        <p:attrNameLst>
                                          <p:attrName>ppt_w</p:attrName>
                                        </p:attrNameLst>
                                      </p:cBhvr>
                                      <p:tavLst>
                                        <p:tav tm="0">
                                          <p:val>
                                            <p:strVal val="#ppt_w"/>
                                          </p:val>
                                        </p:tav>
                                        <p:tav tm="100000">
                                          <p:val>
                                            <p:strVal val="#ppt_w"/>
                                          </p:val>
                                        </p:tav>
                                      </p:tavLst>
                                    </p:anim>
                                    <p:anim calcmode="lin" valueType="num">
                                      <p:cBhvr>
                                        <p:cTn id="8" dur="2000" fill="hold"/>
                                        <p:tgtEl>
                                          <p:spTgt spid="63512"/>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2000" fill="hold"/>
                                        <p:tgtEl>
                                          <p:spTgt spid="63512"/>
                                        </p:tgtEl>
                                        <p:attrNameLst>
                                          <p:attrName>ppt_x</p:attrName>
                                        </p:attrNameLst>
                                      </p:cBhvr>
                                      <p:tavLst>
                                        <p:tav tm="0">
                                          <p:val>
                                            <p:strVal val="#ppt_x-.4"/>
                                          </p:val>
                                        </p:tav>
                                        <p:tav tm="100000">
                                          <p:val>
                                            <p:strVal val="#ppt_x"/>
                                          </p:val>
                                        </p:tav>
                                      </p:tavLst>
                                    </p:anim>
                                    <p:anim calcmode="lin" valueType="num">
                                      <p:cBhvr>
                                        <p:cTn id="10" dur="2000" fill="hold"/>
                                        <p:tgtEl>
                                          <p:spTgt spid="63512"/>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40" presetClass="entr" presetSubtype="0" fill="hold" grpId="0" nodeType="clickEffect">
                                  <p:stCondLst>
                                    <p:cond delay="0"/>
                                  </p:stCondLst>
                                  <p:iterate type="lt">
                                    <p:tmPct val="10000"/>
                                  </p:iterate>
                                  <p:childTnLst>
                                    <p:set>
                                      <p:cBhvr>
                                        <p:cTn id="14" dur="1" fill="hold">
                                          <p:stCondLst>
                                            <p:cond delay="0"/>
                                          </p:stCondLst>
                                        </p:cTn>
                                        <p:tgtEl>
                                          <p:spTgt spid="63513">
                                            <p:txEl>
                                              <p:pRg st="0" end="0"/>
                                            </p:txEl>
                                          </p:spTgt>
                                        </p:tgtEl>
                                        <p:attrNameLst>
                                          <p:attrName>style.visibility</p:attrName>
                                        </p:attrNameLst>
                                      </p:cBhvr>
                                      <p:to>
                                        <p:strVal val="visible"/>
                                      </p:to>
                                    </p:set>
                                    <p:animEffect transition="in" filter="fade">
                                      <p:cBhvr>
                                        <p:cTn id="15" dur="500">
                                          <p:stCondLst>
                                            <p:cond delay="0"/>
                                          </p:stCondLst>
                                        </p:cTn>
                                        <p:tgtEl>
                                          <p:spTgt spid="63513">
                                            <p:txEl>
                                              <p:pRg st="0" end="0"/>
                                            </p:txEl>
                                          </p:spTgt>
                                        </p:tgtEl>
                                      </p:cBhvr>
                                    </p:animEffect>
                                    <p:anim calcmode="lin" valueType="num">
                                      <p:cBhvr>
                                        <p:cTn id="16" dur="500" fill="hold">
                                          <p:stCondLst>
                                            <p:cond delay="0"/>
                                          </p:stCondLst>
                                        </p:cTn>
                                        <p:tgtEl>
                                          <p:spTgt spid="63513">
                                            <p:txEl>
                                              <p:pRg st="0" end="0"/>
                                            </p:txEl>
                                          </p:spTgt>
                                        </p:tgtEl>
                                        <p:attrNameLst>
                                          <p:attrName>ppt_x</p:attrName>
                                        </p:attrNameLst>
                                      </p:cBhvr>
                                      <p:tavLst>
                                        <p:tav tm="0">
                                          <p:val>
                                            <p:strVal val="#ppt_x-.1"/>
                                          </p:val>
                                        </p:tav>
                                        <p:tav tm="100000">
                                          <p:val>
                                            <p:strVal val="#ppt_x"/>
                                          </p:val>
                                        </p:tav>
                                      </p:tavLst>
                                    </p:anim>
                                    <p:anim calcmode="lin" valueType="num">
                                      <p:cBhvr>
                                        <p:cTn id="17" dur="500" fill="hold">
                                          <p:stCondLst>
                                            <p:cond delay="0"/>
                                          </p:stCondLst>
                                        </p:cTn>
                                        <p:tgtEl>
                                          <p:spTgt spid="6351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512" grpId="0"/>
      <p:bldP spid="63513" grpId="0" build="p">
        <p:tmplLst>
          <p:tmpl lvl="1">
            <p:tnLst>
              <p:par>
                <p:cTn presetID="40" presetClass="entr" presetSubtype="0" fill="hold" nodeType="clickEffect">
                  <p:stCondLst>
                    <p:cond delay="0"/>
                  </p:stCondLst>
                  <p:iterate type="lt">
                    <p:tmPct val="10000"/>
                  </p:iterate>
                  <p:childTnLst>
                    <p:set>
                      <p:cBhvr>
                        <p:cTn dur="1" fill="hold">
                          <p:stCondLst>
                            <p:cond delay="0"/>
                          </p:stCondLst>
                        </p:cTn>
                        <p:tgtEl>
                          <p:spTgt spid="63513"/>
                        </p:tgtEl>
                        <p:attrNameLst>
                          <p:attrName>style.visibility</p:attrName>
                        </p:attrNameLst>
                      </p:cBhvr>
                      <p:to>
                        <p:strVal val="visible"/>
                      </p:to>
                    </p:set>
                    <p:animEffect transition="in" filter="fade">
                      <p:cBhvr>
                        <p:cTn dur="500">
                          <p:stCondLst>
                            <p:cond delay="0"/>
                          </p:stCondLst>
                        </p:cTn>
                        <p:tgtEl>
                          <p:spTgt spid="63513"/>
                        </p:tgtEl>
                      </p:cBhvr>
                    </p:animEffect>
                    <p:anim calcmode="lin" valueType="num">
                      <p:cBhvr>
                        <p:cTn dur="500" fill="hold">
                          <p:stCondLst>
                            <p:cond delay="0"/>
                          </p:stCondLst>
                        </p:cTn>
                        <p:tgtEl>
                          <p:spTgt spid="63513"/>
                        </p:tgtEl>
                        <p:attrNameLst>
                          <p:attrName>ppt_x</p:attrName>
                        </p:attrNameLst>
                      </p:cBhvr>
                      <p:tavLst>
                        <p:tav tm="0">
                          <p:val>
                            <p:strVal val="#ppt_x-.1"/>
                          </p:val>
                        </p:tav>
                        <p:tav tm="100000">
                          <p:val>
                            <p:strVal val="#ppt_x"/>
                          </p:val>
                        </p:tav>
                      </p:tavLst>
                    </p:anim>
                    <p:anim calcmode="lin" valueType="num">
                      <p:cBhvr>
                        <p:cTn dur="500" fill="hold">
                          <p:stCondLst>
                            <p:cond delay="0"/>
                          </p:stCondLst>
                        </p:cTn>
                        <p:tgtEl>
                          <p:spTgt spid="63513"/>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ltLang="en-US"/>
          </a:p>
        </p:txBody>
      </p:sp>
      <p:sp>
        <p:nvSpPr>
          <p:cNvPr id="5" name="Slide Number Placeholder 4"/>
          <p:cNvSpPr>
            <a:spLocks noGrp="1"/>
          </p:cNvSpPr>
          <p:nvPr>
            <p:ph type="sldNum" sz="quarter" idx="11"/>
          </p:nvPr>
        </p:nvSpPr>
        <p:spPr/>
        <p:txBody>
          <a:bodyPr/>
          <a:lstStyle>
            <a:lvl1pPr>
              <a:defRPr/>
            </a:lvl1pPr>
          </a:lstStyle>
          <a:p>
            <a:fld id="{72046025-E4A5-49A1-A9FD-05CBFA4216A2}" type="slidenum">
              <a:rPr lang="en-US" altLang="en-US"/>
              <a:pPr/>
              <a:t>‹#›</a:t>
            </a:fld>
            <a:endParaRPr lang="en-US" altLang="en-US"/>
          </a:p>
        </p:txBody>
      </p:sp>
      <p:sp>
        <p:nvSpPr>
          <p:cNvPr id="6" name="Date Placeholder 5"/>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val="3381956144"/>
      </p:ext>
    </p:extLst>
  </p:cSld>
  <p:clrMapOvr>
    <a:masterClrMapping/>
  </p:clrMapOvr>
  <p:transition>
    <p:sndAc>
      <p:stSnd>
        <p:snd r:embed="rId1" name="laser.wav"/>
      </p:stSnd>
    </p:sndAc>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endParaRPr lang="en-US" altLang="en-US"/>
          </a:p>
        </p:txBody>
      </p:sp>
      <p:sp>
        <p:nvSpPr>
          <p:cNvPr id="5" name="Slide Number Placeholder 4"/>
          <p:cNvSpPr>
            <a:spLocks noGrp="1"/>
          </p:cNvSpPr>
          <p:nvPr>
            <p:ph type="sldNum" sz="quarter" idx="11"/>
          </p:nvPr>
        </p:nvSpPr>
        <p:spPr/>
        <p:txBody>
          <a:bodyPr/>
          <a:lstStyle>
            <a:lvl1pPr>
              <a:defRPr/>
            </a:lvl1pPr>
          </a:lstStyle>
          <a:p>
            <a:fld id="{31FAE1AC-ED45-48AC-981E-AB53BE9C3515}" type="slidenum">
              <a:rPr lang="en-US" altLang="en-US"/>
              <a:pPr/>
              <a:t>‹#›</a:t>
            </a:fld>
            <a:endParaRPr lang="en-US" altLang="en-US"/>
          </a:p>
        </p:txBody>
      </p:sp>
      <p:sp>
        <p:nvSpPr>
          <p:cNvPr id="6" name="Date Placeholder 5"/>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val="1753812993"/>
      </p:ext>
    </p:extLst>
  </p:cSld>
  <p:clrMapOvr>
    <a:masterClrMapping/>
  </p:clrMapOvr>
  <p:transition>
    <p:sndAc>
      <p:stSnd>
        <p:snd r:embed="rId1" name="laser.wav"/>
      </p:stSnd>
    </p:sndAc>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endParaRPr lang="en-US" altLang="en-US"/>
          </a:p>
        </p:txBody>
      </p:sp>
      <p:sp>
        <p:nvSpPr>
          <p:cNvPr id="6" name="Slide Number Placeholder 5"/>
          <p:cNvSpPr>
            <a:spLocks noGrp="1"/>
          </p:cNvSpPr>
          <p:nvPr>
            <p:ph type="sldNum" sz="quarter" idx="11"/>
          </p:nvPr>
        </p:nvSpPr>
        <p:spPr/>
        <p:txBody>
          <a:bodyPr/>
          <a:lstStyle>
            <a:lvl1pPr>
              <a:defRPr/>
            </a:lvl1pPr>
          </a:lstStyle>
          <a:p>
            <a:fld id="{8711C962-EA7E-41A7-9DB0-36FD2CFA5D74}" type="slidenum">
              <a:rPr lang="en-US" altLang="en-US"/>
              <a:pPr/>
              <a:t>‹#›</a:t>
            </a:fld>
            <a:endParaRPr lang="en-US" altLang="en-US"/>
          </a:p>
        </p:txBody>
      </p:sp>
      <p:sp>
        <p:nvSpPr>
          <p:cNvPr id="7" name="Date Placeholder 6"/>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val="4262092558"/>
      </p:ext>
    </p:extLst>
  </p:cSld>
  <p:clrMapOvr>
    <a:masterClrMapping/>
  </p:clrMapOvr>
  <p:transition>
    <p:sndAc>
      <p:stSnd>
        <p:snd r:embed="rId1" name="laser.wav"/>
      </p:stSnd>
    </p:sndAc>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endParaRPr lang="en-US" altLang="en-US"/>
          </a:p>
        </p:txBody>
      </p:sp>
      <p:sp>
        <p:nvSpPr>
          <p:cNvPr id="8" name="Slide Number Placeholder 7"/>
          <p:cNvSpPr>
            <a:spLocks noGrp="1"/>
          </p:cNvSpPr>
          <p:nvPr>
            <p:ph type="sldNum" sz="quarter" idx="11"/>
          </p:nvPr>
        </p:nvSpPr>
        <p:spPr/>
        <p:txBody>
          <a:bodyPr/>
          <a:lstStyle>
            <a:lvl1pPr>
              <a:defRPr/>
            </a:lvl1pPr>
          </a:lstStyle>
          <a:p>
            <a:fld id="{A76516F9-6C0F-40EA-A3EC-2104DA5F833F}" type="slidenum">
              <a:rPr lang="en-US" altLang="en-US"/>
              <a:pPr/>
              <a:t>‹#›</a:t>
            </a:fld>
            <a:endParaRPr lang="en-US" altLang="en-US"/>
          </a:p>
        </p:txBody>
      </p:sp>
      <p:sp>
        <p:nvSpPr>
          <p:cNvPr id="9" name="Date Placeholder 8"/>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val="4187685216"/>
      </p:ext>
    </p:extLst>
  </p:cSld>
  <p:clrMapOvr>
    <a:masterClrMapping/>
  </p:clrMapOvr>
  <p:transition>
    <p:sndAc>
      <p:stSnd>
        <p:snd r:embed="rId1" name="laser.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492FF1C6-90E9-4288-B075-3303C41230E7}" type="datetimeFigureOut">
              <a:rPr lang="en-US" smtClean="0"/>
              <a:pPr/>
              <a:t>10/16/2017</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DF383E9-AF5E-4FBD-87D9-52C8A827E81A}" type="slidenum">
              <a:rPr lang="en-US" smtClean="0"/>
              <a:pPr/>
              <a:t>‹#›</a:t>
            </a:fld>
            <a:endParaRPr lang="en-US"/>
          </a:p>
        </p:txBody>
      </p:sp>
    </p:spTree>
    <p:extLst>
      <p:ext uri="{BB962C8B-B14F-4D97-AF65-F5344CB8AC3E}">
        <p14:creationId xmlns:p14="http://schemas.microsoft.com/office/powerpoint/2010/main" val="3905395550"/>
      </p:ext>
    </p:extLst>
  </p:cSld>
  <p:clrMapOvr>
    <a:masterClrMapping/>
  </p:clrMapOvr>
  <p:transition>
    <p:wedge/>
    <p:sndAc>
      <p:stSnd>
        <p:snd r:embed="rId1" name="coin.wav"/>
      </p:stSnd>
    </p:sndAc>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endParaRPr lang="en-US" altLang="en-US"/>
          </a:p>
        </p:txBody>
      </p:sp>
      <p:sp>
        <p:nvSpPr>
          <p:cNvPr id="4" name="Slide Number Placeholder 3"/>
          <p:cNvSpPr>
            <a:spLocks noGrp="1"/>
          </p:cNvSpPr>
          <p:nvPr>
            <p:ph type="sldNum" sz="quarter" idx="11"/>
          </p:nvPr>
        </p:nvSpPr>
        <p:spPr/>
        <p:txBody>
          <a:bodyPr/>
          <a:lstStyle>
            <a:lvl1pPr>
              <a:defRPr/>
            </a:lvl1pPr>
          </a:lstStyle>
          <a:p>
            <a:fld id="{F9BB9AEB-B87D-4299-B6C3-0C794F097559}" type="slidenum">
              <a:rPr lang="en-US" altLang="en-US"/>
              <a:pPr/>
              <a:t>‹#›</a:t>
            </a:fld>
            <a:endParaRPr lang="en-US" altLang="en-US"/>
          </a:p>
        </p:txBody>
      </p:sp>
      <p:sp>
        <p:nvSpPr>
          <p:cNvPr id="5" name="Date Placeholder 4"/>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val="2160761311"/>
      </p:ext>
    </p:extLst>
  </p:cSld>
  <p:clrMapOvr>
    <a:masterClrMapping/>
  </p:clrMapOvr>
  <p:transition>
    <p:sndAc>
      <p:stSnd>
        <p:snd r:embed="rId1" name="laser.wav"/>
      </p:stSnd>
    </p:sndAc>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US" altLang="en-US"/>
          </a:p>
        </p:txBody>
      </p:sp>
      <p:sp>
        <p:nvSpPr>
          <p:cNvPr id="3" name="Slide Number Placeholder 2"/>
          <p:cNvSpPr>
            <a:spLocks noGrp="1"/>
          </p:cNvSpPr>
          <p:nvPr>
            <p:ph type="sldNum" sz="quarter" idx="11"/>
          </p:nvPr>
        </p:nvSpPr>
        <p:spPr/>
        <p:txBody>
          <a:bodyPr/>
          <a:lstStyle>
            <a:lvl1pPr>
              <a:defRPr/>
            </a:lvl1pPr>
          </a:lstStyle>
          <a:p>
            <a:fld id="{06DEDD84-7934-45E0-A557-0FD2A5D41B31}" type="slidenum">
              <a:rPr lang="en-US" altLang="en-US"/>
              <a:pPr/>
              <a:t>‹#›</a:t>
            </a:fld>
            <a:endParaRPr lang="en-US" altLang="en-US"/>
          </a:p>
        </p:txBody>
      </p:sp>
      <p:sp>
        <p:nvSpPr>
          <p:cNvPr id="4" name="Date Placeholder 3"/>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val="2506641013"/>
      </p:ext>
    </p:extLst>
  </p:cSld>
  <p:clrMapOvr>
    <a:masterClrMapping/>
  </p:clrMapOvr>
  <p:transition>
    <p:sndAc>
      <p:stSnd>
        <p:snd r:embed="rId1" name="laser.wav"/>
      </p:stSnd>
    </p:sndAc>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ltLang="en-US"/>
          </a:p>
        </p:txBody>
      </p:sp>
      <p:sp>
        <p:nvSpPr>
          <p:cNvPr id="6" name="Slide Number Placeholder 5"/>
          <p:cNvSpPr>
            <a:spLocks noGrp="1"/>
          </p:cNvSpPr>
          <p:nvPr>
            <p:ph type="sldNum" sz="quarter" idx="11"/>
          </p:nvPr>
        </p:nvSpPr>
        <p:spPr/>
        <p:txBody>
          <a:bodyPr/>
          <a:lstStyle>
            <a:lvl1pPr>
              <a:defRPr/>
            </a:lvl1pPr>
          </a:lstStyle>
          <a:p>
            <a:fld id="{CB938B8B-6B65-4427-8EF9-BB781D7C97AA}" type="slidenum">
              <a:rPr lang="en-US" altLang="en-US"/>
              <a:pPr/>
              <a:t>‹#›</a:t>
            </a:fld>
            <a:endParaRPr lang="en-US" altLang="en-US"/>
          </a:p>
        </p:txBody>
      </p:sp>
      <p:sp>
        <p:nvSpPr>
          <p:cNvPr id="7" name="Date Placeholder 6"/>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val="151785945"/>
      </p:ext>
    </p:extLst>
  </p:cSld>
  <p:clrMapOvr>
    <a:masterClrMapping/>
  </p:clrMapOvr>
  <p:transition>
    <p:sndAc>
      <p:stSnd>
        <p:snd r:embed="rId1" name="laser.wav"/>
      </p:stSnd>
    </p:sndAc>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ltLang="en-US"/>
          </a:p>
        </p:txBody>
      </p:sp>
      <p:sp>
        <p:nvSpPr>
          <p:cNvPr id="6" name="Slide Number Placeholder 5"/>
          <p:cNvSpPr>
            <a:spLocks noGrp="1"/>
          </p:cNvSpPr>
          <p:nvPr>
            <p:ph type="sldNum" sz="quarter" idx="11"/>
          </p:nvPr>
        </p:nvSpPr>
        <p:spPr/>
        <p:txBody>
          <a:bodyPr/>
          <a:lstStyle>
            <a:lvl1pPr>
              <a:defRPr/>
            </a:lvl1pPr>
          </a:lstStyle>
          <a:p>
            <a:fld id="{4E33812B-F89A-4E44-BAC2-097F4C1CFD93}" type="slidenum">
              <a:rPr lang="en-US" altLang="en-US"/>
              <a:pPr/>
              <a:t>‹#›</a:t>
            </a:fld>
            <a:endParaRPr lang="en-US" altLang="en-US"/>
          </a:p>
        </p:txBody>
      </p:sp>
      <p:sp>
        <p:nvSpPr>
          <p:cNvPr id="7" name="Date Placeholder 6"/>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val="33185510"/>
      </p:ext>
    </p:extLst>
  </p:cSld>
  <p:clrMapOvr>
    <a:masterClrMapping/>
  </p:clrMapOvr>
  <p:transition>
    <p:sndAc>
      <p:stSnd>
        <p:snd r:embed="rId1" name="laser.wav"/>
      </p:stSnd>
    </p:sndAc>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ltLang="en-US"/>
          </a:p>
        </p:txBody>
      </p:sp>
      <p:sp>
        <p:nvSpPr>
          <p:cNvPr id="5" name="Slide Number Placeholder 4"/>
          <p:cNvSpPr>
            <a:spLocks noGrp="1"/>
          </p:cNvSpPr>
          <p:nvPr>
            <p:ph type="sldNum" sz="quarter" idx="11"/>
          </p:nvPr>
        </p:nvSpPr>
        <p:spPr/>
        <p:txBody>
          <a:bodyPr/>
          <a:lstStyle>
            <a:lvl1pPr>
              <a:defRPr/>
            </a:lvl1pPr>
          </a:lstStyle>
          <a:p>
            <a:fld id="{B616D1CB-B063-4C92-A711-E22466A6E837}" type="slidenum">
              <a:rPr lang="en-US" altLang="en-US"/>
              <a:pPr/>
              <a:t>‹#›</a:t>
            </a:fld>
            <a:endParaRPr lang="en-US" altLang="en-US"/>
          </a:p>
        </p:txBody>
      </p:sp>
      <p:sp>
        <p:nvSpPr>
          <p:cNvPr id="6" name="Date Placeholder 5"/>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val="1447896189"/>
      </p:ext>
    </p:extLst>
  </p:cSld>
  <p:clrMapOvr>
    <a:masterClrMapping/>
  </p:clrMapOvr>
  <p:transition>
    <p:sndAc>
      <p:stSnd>
        <p:snd r:embed="rId1" name="laser.wav"/>
      </p:stSnd>
    </p:sndAc>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ltLang="en-US"/>
          </a:p>
        </p:txBody>
      </p:sp>
      <p:sp>
        <p:nvSpPr>
          <p:cNvPr id="5" name="Slide Number Placeholder 4"/>
          <p:cNvSpPr>
            <a:spLocks noGrp="1"/>
          </p:cNvSpPr>
          <p:nvPr>
            <p:ph type="sldNum" sz="quarter" idx="11"/>
          </p:nvPr>
        </p:nvSpPr>
        <p:spPr/>
        <p:txBody>
          <a:bodyPr/>
          <a:lstStyle>
            <a:lvl1pPr>
              <a:defRPr/>
            </a:lvl1pPr>
          </a:lstStyle>
          <a:p>
            <a:fld id="{68959342-88BA-4BC4-BC07-0AE45F437388}" type="slidenum">
              <a:rPr lang="en-US" altLang="en-US"/>
              <a:pPr/>
              <a:t>‹#›</a:t>
            </a:fld>
            <a:endParaRPr lang="en-US" altLang="en-US"/>
          </a:p>
        </p:txBody>
      </p:sp>
      <p:sp>
        <p:nvSpPr>
          <p:cNvPr id="6" name="Date Placeholder 5"/>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val="3432847806"/>
      </p:ext>
    </p:extLst>
  </p:cSld>
  <p:clrMapOvr>
    <a:masterClrMapping/>
  </p:clrMapOvr>
  <p:transition>
    <p:sndAc>
      <p:stSnd>
        <p:snd r:embed="rId1" name="laser.wav"/>
      </p:stSnd>
    </p:sndAc>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92162" name="Group 2"/>
          <p:cNvGrpSpPr>
            <a:grpSpLocks/>
          </p:cNvGrpSpPr>
          <p:nvPr/>
        </p:nvGrpSpPr>
        <p:grpSpPr bwMode="auto">
          <a:xfrm>
            <a:off x="0" y="0"/>
            <a:ext cx="9148763" cy="6851650"/>
            <a:chOff x="1" y="0"/>
            <a:chExt cx="5763" cy="4316"/>
          </a:xfrm>
        </p:grpSpPr>
        <p:sp>
          <p:nvSpPr>
            <p:cNvPr id="92163" name="Freeform 3"/>
            <p:cNvSpPr>
              <a:spLocks/>
            </p:cNvSpPr>
            <p:nvPr/>
          </p:nvSpPr>
          <p:spPr bwMode="hidden">
            <a:xfrm>
              <a:off x="5045" y="2626"/>
              <a:ext cx="719" cy="1690"/>
            </a:xfrm>
            <a:custGeom>
              <a:avLst/>
              <a:gdLst>
                <a:gd name="T0" fmla="*/ 717 w 717"/>
                <a:gd name="T1" fmla="*/ 72 h 1690"/>
                <a:gd name="T2" fmla="*/ 717 w 717"/>
                <a:gd name="T3" fmla="*/ 0 h 1690"/>
                <a:gd name="T4" fmla="*/ 699 w 717"/>
                <a:gd name="T5" fmla="*/ 101 h 1690"/>
                <a:gd name="T6" fmla="*/ 675 w 717"/>
                <a:gd name="T7" fmla="*/ 209 h 1690"/>
                <a:gd name="T8" fmla="*/ 627 w 717"/>
                <a:gd name="T9" fmla="*/ 389 h 1690"/>
                <a:gd name="T10" fmla="*/ 574 w 717"/>
                <a:gd name="T11" fmla="*/ 569 h 1690"/>
                <a:gd name="T12" fmla="*/ 502 w 717"/>
                <a:gd name="T13" fmla="*/ 749 h 1690"/>
                <a:gd name="T14" fmla="*/ 424 w 717"/>
                <a:gd name="T15" fmla="*/ 935 h 1690"/>
                <a:gd name="T16" fmla="*/ 334 w 717"/>
                <a:gd name="T17" fmla="*/ 1121 h 1690"/>
                <a:gd name="T18" fmla="*/ 233 w 717"/>
                <a:gd name="T19" fmla="*/ 1312 h 1690"/>
                <a:gd name="T20" fmla="*/ 125 w 717"/>
                <a:gd name="T21" fmla="*/ 1498 h 1690"/>
                <a:gd name="T22" fmla="*/ 0 w 717"/>
                <a:gd name="T23" fmla="*/ 1690 h 1690"/>
                <a:gd name="T24" fmla="*/ 11 w 717"/>
                <a:gd name="T25" fmla="*/ 1690 h 1690"/>
                <a:gd name="T26" fmla="*/ 137 w 717"/>
                <a:gd name="T27" fmla="*/ 1498 h 1690"/>
                <a:gd name="T28" fmla="*/ 245 w 717"/>
                <a:gd name="T29" fmla="*/ 1312 h 1690"/>
                <a:gd name="T30" fmla="*/ 346 w 717"/>
                <a:gd name="T31" fmla="*/ 1121 h 1690"/>
                <a:gd name="T32" fmla="*/ 436 w 717"/>
                <a:gd name="T33" fmla="*/ 935 h 1690"/>
                <a:gd name="T34" fmla="*/ 514 w 717"/>
                <a:gd name="T35" fmla="*/ 749 h 1690"/>
                <a:gd name="T36" fmla="*/ 585 w 717"/>
                <a:gd name="T37" fmla="*/ 569 h 1690"/>
                <a:gd name="T38" fmla="*/ 639 w 717"/>
                <a:gd name="T39" fmla="*/ 389 h 1690"/>
                <a:gd name="T40" fmla="*/ 687 w 717"/>
                <a:gd name="T41" fmla="*/ 209 h 1690"/>
                <a:gd name="T42" fmla="*/ 705 w 717"/>
                <a:gd name="T43" fmla="*/ 143 h 1690"/>
                <a:gd name="T44" fmla="*/ 717 w 717"/>
                <a:gd name="T45" fmla="*/ 72 h 1690"/>
                <a:gd name="T46" fmla="*/ 717 w 717"/>
                <a:gd name="T47" fmla="*/ 72 h 1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164" name="Freeform 4"/>
            <p:cNvSpPr>
              <a:spLocks/>
            </p:cNvSpPr>
            <p:nvPr/>
          </p:nvSpPr>
          <p:spPr bwMode="hidden">
            <a:xfrm>
              <a:off x="5386" y="3794"/>
              <a:ext cx="378" cy="522"/>
            </a:xfrm>
            <a:custGeom>
              <a:avLst/>
              <a:gdLst>
                <a:gd name="T0" fmla="*/ 377 w 377"/>
                <a:gd name="T1" fmla="*/ 0 h 522"/>
                <a:gd name="T2" fmla="*/ 293 w 377"/>
                <a:gd name="T3" fmla="*/ 132 h 522"/>
                <a:gd name="T4" fmla="*/ 204 w 377"/>
                <a:gd name="T5" fmla="*/ 264 h 522"/>
                <a:gd name="T6" fmla="*/ 102 w 377"/>
                <a:gd name="T7" fmla="*/ 396 h 522"/>
                <a:gd name="T8" fmla="*/ 0 w 377"/>
                <a:gd name="T9" fmla="*/ 522 h 522"/>
                <a:gd name="T10" fmla="*/ 12 w 377"/>
                <a:gd name="T11" fmla="*/ 522 h 522"/>
                <a:gd name="T12" fmla="*/ 114 w 377"/>
                <a:gd name="T13" fmla="*/ 402 h 522"/>
                <a:gd name="T14" fmla="*/ 204 w 377"/>
                <a:gd name="T15" fmla="*/ 282 h 522"/>
                <a:gd name="T16" fmla="*/ 377 w 377"/>
                <a:gd name="T17" fmla="*/ 24 h 522"/>
                <a:gd name="T18" fmla="*/ 377 w 377"/>
                <a:gd name="T19" fmla="*/ 0 h 522"/>
                <a:gd name="T20" fmla="*/ 377 w 377"/>
                <a:gd name="T21" fmla="*/ 0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165" name="Freeform 5"/>
            <p:cNvSpPr>
              <a:spLocks/>
            </p:cNvSpPr>
            <p:nvPr/>
          </p:nvSpPr>
          <p:spPr bwMode="hidden">
            <a:xfrm>
              <a:off x="5680" y="4214"/>
              <a:ext cx="84" cy="102"/>
            </a:xfrm>
            <a:custGeom>
              <a:avLst/>
              <a:gdLst>
                <a:gd name="T0" fmla="*/ 0 w 84"/>
                <a:gd name="T1" fmla="*/ 102 h 102"/>
                <a:gd name="T2" fmla="*/ 18 w 84"/>
                <a:gd name="T3" fmla="*/ 102 h 102"/>
                <a:gd name="T4" fmla="*/ 48 w 84"/>
                <a:gd name="T5" fmla="*/ 60 h 102"/>
                <a:gd name="T6" fmla="*/ 84 w 84"/>
                <a:gd name="T7" fmla="*/ 24 h 102"/>
                <a:gd name="T8" fmla="*/ 84 w 84"/>
                <a:gd name="T9" fmla="*/ 0 h 102"/>
                <a:gd name="T10" fmla="*/ 42 w 84"/>
                <a:gd name="T11" fmla="*/ 54 h 102"/>
                <a:gd name="T12" fmla="*/ 0 w 84"/>
                <a:gd name="T13" fmla="*/ 102 h 102"/>
                <a:gd name="T14" fmla="*/ 0 w 84"/>
                <a:gd name="T15" fmla="*/ 102 h 10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92166" name="Group 6"/>
            <p:cNvGrpSpPr>
              <a:grpSpLocks/>
            </p:cNvGrpSpPr>
            <p:nvPr/>
          </p:nvGrpSpPr>
          <p:grpSpPr bwMode="auto">
            <a:xfrm>
              <a:off x="288" y="0"/>
              <a:ext cx="5098" cy="4316"/>
              <a:chOff x="288" y="0"/>
              <a:chExt cx="5098" cy="4316"/>
            </a:xfrm>
          </p:grpSpPr>
          <p:sp>
            <p:nvSpPr>
              <p:cNvPr id="92167" name="Freeform 7"/>
              <p:cNvSpPr>
                <a:spLocks/>
              </p:cNvSpPr>
              <p:nvPr userDrawn="1"/>
            </p:nvSpPr>
            <p:spPr bwMode="hidden">
              <a:xfrm>
                <a:off x="2789" y="0"/>
                <a:ext cx="72" cy="4316"/>
              </a:xfrm>
              <a:custGeom>
                <a:avLst/>
                <a:gdLst>
                  <a:gd name="T0" fmla="*/ 0 w 72"/>
                  <a:gd name="T1" fmla="*/ 0 h 4316"/>
                  <a:gd name="T2" fmla="*/ 60 w 72"/>
                  <a:gd name="T3" fmla="*/ 4316 h 4316"/>
                  <a:gd name="T4" fmla="*/ 72 w 72"/>
                  <a:gd name="T5" fmla="*/ 4316 h 4316"/>
                  <a:gd name="T6" fmla="*/ 12 w 72"/>
                  <a:gd name="T7" fmla="*/ 0 h 4316"/>
                  <a:gd name="T8" fmla="*/ 0 w 72"/>
                  <a:gd name="T9" fmla="*/ 0 h 4316"/>
                  <a:gd name="T10" fmla="*/ 0 w 72"/>
                  <a:gd name="T11" fmla="*/ 0 h 4316"/>
                </a:gdLst>
                <a:ahLst/>
                <a:cxnLst>
                  <a:cxn ang="0">
                    <a:pos x="T0" y="T1"/>
                  </a:cxn>
                  <a:cxn ang="0">
                    <a:pos x="T2" y="T3"/>
                  </a:cxn>
                  <a:cxn ang="0">
                    <a:pos x="T4" y="T5"/>
                  </a:cxn>
                  <a:cxn ang="0">
                    <a:pos x="T6" y="T7"/>
                  </a:cxn>
                  <a:cxn ang="0">
                    <a:pos x="T8" y="T9"/>
                  </a:cxn>
                  <a:cxn ang="0">
                    <a:pos x="T10" y="T11"/>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168" name="Freeform 8"/>
              <p:cNvSpPr>
                <a:spLocks/>
              </p:cNvSpPr>
              <p:nvPr userDrawn="1"/>
            </p:nvSpPr>
            <p:spPr bwMode="hidden">
              <a:xfrm>
                <a:off x="3089" y="0"/>
                <a:ext cx="174" cy="4316"/>
              </a:xfrm>
              <a:custGeom>
                <a:avLst/>
                <a:gdLst>
                  <a:gd name="T0" fmla="*/ 24 w 174"/>
                  <a:gd name="T1" fmla="*/ 0 h 4316"/>
                  <a:gd name="T2" fmla="*/ 12 w 174"/>
                  <a:gd name="T3" fmla="*/ 0 h 4316"/>
                  <a:gd name="T4" fmla="*/ 42 w 174"/>
                  <a:gd name="T5" fmla="*/ 216 h 4316"/>
                  <a:gd name="T6" fmla="*/ 72 w 174"/>
                  <a:gd name="T7" fmla="*/ 444 h 4316"/>
                  <a:gd name="T8" fmla="*/ 96 w 174"/>
                  <a:gd name="T9" fmla="*/ 689 h 4316"/>
                  <a:gd name="T10" fmla="*/ 120 w 174"/>
                  <a:gd name="T11" fmla="*/ 947 h 4316"/>
                  <a:gd name="T12" fmla="*/ 132 w 174"/>
                  <a:gd name="T13" fmla="*/ 1211 h 4316"/>
                  <a:gd name="T14" fmla="*/ 150 w 174"/>
                  <a:gd name="T15" fmla="*/ 1487 h 4316"/>
                  <a:gd name="T16" fmla="*/ 156 w 174"/>
                  <a:gd name="T17" fmla="*/ 1768 h 4316"/>
                  <a:gd name="T18" fmla="*/ 162 w 174"/>
                  <a:gd name="T19" fmla="*/ 2062 h 4316"/>
                  <a:gd name="T20" fmla="*/ 156 w 174"/>
                  <a:gd name="T21" fmla="*/ 2644 h 4316"/>
                  <a:gd name="T22" fmla="*/ 126 w 174"/>
                  <a:gd name="T23" fmla="*/ 3225 h 4316"/>
                  <a:gd name="T24" fmla="*/ 108 w 174"/>
                  <a:gd name="T25" fmla="*/ 3507 h 4316"/>
                  <a:gd name="T26" fmla="*/ 78 w 174"/>
                  <a:gd name="T27" fmla="*/ 3788 h 4316"/>
                  <a:gd name="T28" fmla="*/ 42 w 174"/>
                  <a:gd name="T29" fmla="*/ 4058 h 4316"/>
                  <a:gd name="T30" fmla="*/ 0 w 174"/>
                  <a:gd name="T31" fmla="*/ 4316 h 4316"/>
                  <a:gd name="T32" fmla="*/ 12 w 174"/>
                  <a:gd name="T33" fmla="*/ 4316 h 4316"/>
                  <a:gd name="T34" fmla="*/ 54 w 174"/>
                  <a:gd name="T35" fmla="*/ 4058 h 4316"/>
                  <a:gd name="T36" fmla="*/ 90 w 174"/>
                  <a:gd name="T37" fmla="*/ 3782 h 4316"/>
                  <a:gd name="T38" fmla="*/ 120 w 174"/>
                  <a:gd name="T39" fmla="*/ 3507 h 4316"/>
                  <a:gd name="T40" fmla="*/ 138 w 174"/>
                  <a:gd name="T41" fmla="*/ 3219 h 4316"/>
                  <a:gd name="T42" fmla="*/ 168 w 174"/>
                  <a:gd name="T43" fmla="*/ 2638 h 4316"/>
                  <a:gd name="T44" fmla="*/ 174 w 174"/>
                  <a:gd name="T45" fmla="*/ 2056 h 4316"/>
                  <a:gd name="T46" fmla="*/ 168 w 174"/>
                  <a:gd name="T47" fmla="*/ 1768 h 4316"/>
                  <a:gd name="T48" fmla="*/ 162 w 174"/>
                  <a:gd name="T49" fmla="*/ 1487 h 4316"/>
                  <a:gd name="T50" fmla="*/ 144 w 174"/>
                  <a:gd name="T51" fmla="*/ 1211 h 4316"/>
                  <a:gd name="T52" fmla="*/ 132 w 174"/>
                  <a:gd name="T53" fmla="*/ 941 h 4316"/>
                  <a:gd name="T54" fmla="*/ 108 w 174"/>
                  <a:gd name="T55" fmla="*/ 689 h 4316"/>
                  <a:gd name="T56" fmla="*/ 84 w 174"/>
                  <a:gd name="T57" fmla="*/ 444 h 4316"/>
                  <a:gd name="T58" fmla="*/ 54 w 174"/>
                  <a:gd name="T59" fmla="*/ 216 h 4316"/>
                  <a:gd name="T60" fmla="*/ 24 w 174"/>
                  <a:gd name="T61" fmla="*/ 0 h 4316"/>
                  <a:gd name="T62" fmla="*/ 24 w 174"/>
                  <a:gd name="T63"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169" name="Freeform 9"/>
              <p:cNvSpPr>
                <a:spLocks/>
              </p:cNvSpPr>
              <p:nvPr userDrawn="1"/>
            </p:nvSpPr>
            <p:spPr bwMode="hidden">
              <a:xfrm>
                <a:off x="3358" y="0"/>
                <a:ext cx="337" cy="4316"/>
              </a:xfrm>
              <a:custGeom>
                <a:avLst/>
                <a:gdLst>
                  <a:gd name="T0" fmla="*/ 329 w 335"/>
                  <a:gd name="T1" fmla="*/ 2014 h 4316"/>
                  <a:gd name="T2" fmla="*/ 317 w 335"/>
                  <a:gd name="T3" fmla="*/ 1726 h 4316"/>
                  <a:gd name="T4" fmla="*/ 293 w 335"/>
                  <a:gd name="T5" fmla="*/ 1445 h 4316"/>
                  <a:gd name="T6" fmla="*/ 263 w 335"/>
                  <a:gd name="T7" fmla="*/ 1175 h 4316"/>
                  <a:gd name="T8" fmla="*/ 228 w 335"/>
                  <a:gd name="T9" fmla="*/ 917 h 4316"/>
                  <a:gd name="T10" fmla="*/ 186 w 335"/>
                  <a:gd name="T11" fmla="*/ 665 h 4316"/>
                  <a:gd name="T12" fmla="*/ 132 w 335"/>
                  <a:gd name="T13" fmla="*/ 432 h 4316"/>
                  <a:gd name="T14" fmla="*/ 78 w 335"/>
                  <a:gd name="T15" fmla="*/ 204 h 4316"/>
                  <a:gd name="T16" fmla="*/ 12 w 335"/>
                  <a:gd name="T17" fmla="*/ 0 h 4316"/>
                  <a:gd name="T18" fmla="*/ 0 w 335"/>
                  <a:gd name="T19" fmla="*/ 0 h 4316"/>
                  <a:gd name="T20" fmla="*/ 66 w 335"/>
                  <a:gd name="T21" fmla="*/ 204 h 4316"/>
                  <a:gd name="T22" fmla="*/ 120 w 335"/>
                  <a:gd name="T23" fmla="*/ 432 h 4316"/>
                  <a:gd name="T24" fmla="*/ 174 w 335"/>
                  <a:gd name="T25" fmla="*/ 665 h 4316"/>
                  <a:gd name="T26" fmla="*/ 216 w 335"/>
                  <a:gd name="T27" fmla="*/ 917 h 4316"/>
                  <a:gd name="T28" fmla="*/ 251 w 335"/>
                  <a:gd name="T29" fmla="*/ 1175 h 4316"/>
                  <a:gd name="T30" fmla="*/ 281 w 335"/>
                  <a:gd name="T31" fmla="*/ 1445 h 4316"/>
                  <a:gd name="T32" fmla="*/ 305 w 335"/>
                  <a:gd name="T33" fmla="*/ 1726 h 4316"/>
                  <a:gd name="T34" fmla="*/ 317 w 335"/>
                  <a:gd name="T35" fmla="*/ 2014 h 4316"/>
                  <a:gd name="T36" fmla="*/ 323 w 335"/>
                  <a:gd name="T37" fmla="*/ 2314 h 4316"/>
                  <a:gd name="T38" fmla="*/ 317 w 335"/>
                  <a:gd name="T39" fmla="*/ 2608 h 4316"/>
                  <a:gd name="T40" fmla="*/ 305 w 335"/>
                  <a:gd name="T41" fmla="*/ 2907 h 4316"/>
                  <a:gd name="T42" fmla="*/ 281 w 335"/>
                  <a:gd name="T43" fmla="*/ 3201 h 4316"/>
                  <a:gd name="T44" fmla="*/ 257 w 335"/>
                  <a:gd name="T45" fmla="*/ 3489 h 4316"/>
                  <a:gd name="T46" fmla="*/ 216 w 335"/>
                  <a:gd name="T47" fmla="*/ 3777 h 4316"/>
                  <a:gd name="T48" fmla="*/ 174 w 335"/>
                  <a:gd name="T49" fmla="*/ 4052 h 4316"/>
                  <a:gd name="T50" fmla="*/ 120 w 335"/>
                  <a:gd name="T51" fmla="*/ 4316 h 4316"/>
                  <a:gd name="T52" fmla="*/ 132 w 335"/>
                  <a:gd name="T53" fmla="*/ 4316 h 4316"/>
                  <a:gd name="T54" fmla="*/ 186 w 335"/>
                  <a:gd name="T55" fmla="*/ 4052 h 4316"/>
                  <a:gd name="T56" fmla="*/ 228 w 335"/>
                  <a:gd name="T57" fmla="*/ 3777 h 4316"/>
                  <a:gd name="T58" fmla="*/ 269 w 335"/>
                  <a:gd name="T59" fmla="*/ 3489 h 4316"/>
                  <a:gd name="T60" fmla="*/ 293 w 335"/>
                  <a:gd name="T61" fmla="*/ 3201 h 4316"/>
                  <a:gd name="T62" fmla="*/ 317 w 335"/>
                  <a:gd name="T63" fmla="*/ 2907 h 4316"/>
                  <a:gd name="T64" fmla="*/ 329 w 335"/>
                  <a:gd name="T65" fmla="*/ 2608 h 4316"/>
                  <a:gd name="T66" fmla="*/ 335 w 335"/>
                  <a:gd name="T67" fmla="*/ 2314 h 4316"/>
                  <a:gd name="T68" fmla="*/ 329 w 335"/>
                  <a:gd name="T69" fmla="*/ 2014 h 4316"/>
                  <a:gd name="T70" fmla="*/ 329 w 335"/>
                  <a:gd name="T71" fmla="*/ 201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170" name="Freeform 10"/>
              <p:cNvSpPr>
                <a:spLocks/>
              </p:cNvSpPr>
              <p:nvPr userDrawn="1"/>
            </p:nvSpPr>
            <p:spPr bwMode="hidden">
              <a:xfrm>
                <a:off x="3676" y="0"/>
                <a:ext cx="427" cy="4316"/>
              </a:xfrm>
              <a:custGeom>
                <a:avLst/>
                <a:gdLst>
                  <a:gd name="T0" fmla="*/ 413 w 425"/>
                  <a:gd name="T1" fmla="*/ 1924 h 4316"/>
                  <a:gd name="T2" fmla="*/ 395 w 425"/>
                  <a:gd name="T3" fmla="*/ 1690 h 4316"/>
                  <a:gd name="T4" fmla="*/ 365 w 425"/>
                  <a:gd name="T5" fmla="*/ 1457 h 4316"/>
                  <a:gd name="T6" fmla="*/ 329 w 425"/>
                  <a:gd name="T7" fmla="*/ 1229 h 4316"/>
                  <a:gd name="T8" fmla="*/ 281 w 425"/>
                  <a:gd name="T9" fmla="*/ 1001 h 4316"/>
                  <a:gd name="T10" fmla="*/ 227 w 425"/>
                  <a:gd name="T11" fmla="*/ 761 h 4316"/>
                  <a:gd name="T12" fmla="*/ 162 w 425"/>
                  <a:gd name="T13" fmla="*/ 522 h 4316"/>
                  <a:gd name="T14" fmla="*/ 90 w 425"/>
                  <a:gd name="T15" fmla="*/ 270 h 4316"/>
                  <a:gd name="T16" fmla="*/ 12 w 425"/>
                  <a:gd name="T17" fmla="*/ 0 h 4316"/>
                  <a:gd name="T18" fmla="*/ 0 w 425"/>
                  <a:gd name="T19" fmla="*/ 0 h 4316"/>
                  <a:gd name="T20" fmla="*/ 84 w 425"/>
                  <a:gd name="T21" fmla="*/ 270 h 4316"/>
                  <a:gd name="T22" fmla="*/ 156 w 425"/>
                  <a:gd name="T23" fmla="*/ 522 h 4316"/>
                  <a:gd name="T24" fmla="*/ 216 w 425"/>
                  <a:gd name="T25" fmla="*/ 767 h 4316"/>
                  <a:gd name="T26" fmla="*/ 275 w 425"/>
                  <a:gd name="T27" fmla="*/ 1001 h 4316"/>
                  <a:gd name="T28" fmla="*/ 317 w 425"/>
                  <a:gd name="T29" fmla="*/ 1235 h 4316"/>
                  <a:gd name="T30" fmla="*/ 353 w 425"/>
                  <a:gd name="T31" fmla="*/ 1463 h 4316"/>
                  <a:gd name="T32" fmla="*/ 383 w 425"/>
                  <a:gd name="T33" fmla="*/ 1690 h 4316"/>
                  <a:gd name="T34" fmla="*/ 401 w 425"/>
                  <a:gd name="T35" fmla="*/ 1924 h 4316"/>
                  <a:gd name="T36" fmla="*/ 413 w 425"/>
                  <a:gd name="T37" fmla="*/ 2188 h 4316"/>
                  <a:gd name="T38" fmla="*/ 407 w 425"/>
                  <a:gd name="T39" fmla="*/ 2458 h 4316"/>
                  <a:gd name="T40" fmla="*/ 395 w 425"/>
                  <a:gd name="T41" fmla="*/ 2733 h 4316"/>
                  <a:gd name="T42" fmla="*/ 365 w 425"/>
                  <a:gd name="T43" fmla="*/ 3021 h 4316"/>
                  <a:gd name="T44" fmla="*/ 329 w 425"/>
                  <a:gd name="T45" fmla="*/ 3321 h 4316"/>
                  <a:gd name="T46" fmla="*/ 275 w 425"/>
                  <a:gd name="T47" fmla="*/ 3639 h 4316"/>
                  <a:gd name="T48" fmla="*/ 204 w 425"/>
                  <a:gd name="T49" fmla="*/ 3968 h 4316"/>
                  <a:gd name="T50" fmla="*/ 126 w 425"/>
                  <a:gd name="T51" fmla="*/ 4316 h 4316"/>
                  <a:gd name="T52" fmla="*/ 138 w 425"/>
                  <a:gd name="T53" fmla="*/ 4316 h 4316"/>
                  <a:gd name="T54" fmla="*/ 216 w 425"/>
                  <a:gd name="T55" fmla="*/ 3968 h 4316"/>
                  <a:gd name="T56" fmla="*/ 287 w 425"/>
                  <a:gd name="T57" fmla="*/ 3639 h 4316"/>
                  <a:gd name="T58" fmla="*/ 341 w 425"/>
                  <a:gd name="T59" fmla="*/ 3321 h 4316"/>
                  <a:gd name="T60" fmla="*/ 377 w 425"/>
                  <a:gd name="T61" fmla="*/ 3021 h 4316"/>
                  <a:gd name="T62" fmla="*/ 407 w 425"/>
                  <a:gd name="T63" fmla="*/ 2733 h 4316"/>
                  <a:gd name="T64" fmla="*/ 419 w 425"/>
                  <a:gd name="T65" fmla="*/ 2458 h 4316"/>
                  <a:gd name="T66" fmla="*/ 425 w 425"/>
                  <a:gd name="T67" fmla="*/ 2188 h 4316"/>
                  <a:gd name="T68" fmla="*/ 413 w 425"/>
                  <a:gd name="T69" fmla="*/ 1924 h 4316"/>
                  <a:gd name="T70" fmla="*/ 413 w 425"/>
                  <a:gd name="T71" fmla="*/ 192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171" name="Freeform 11"/>
              <p:cNvSpPr>
                <a:spLocks/>
              </p:cNvSpPr>
              <p:nvPr userDrawn="1"/>
            </p:nvSpPr>
            <p:spPr bwMode="hidden">
              <a:xfrm>
                <a:off x="3946" y="0"/>
                <a:ext cx="558" cy="4316"/>
              </a:xfrm>
              <a:custGeom>
                <a:avLst/>
                <a:gdLst>
                  <a:gd name="T0" fmla="*/ 556 w 556"/>
                  <a:gd name="T1" fmla="*/ 2020 h 4316"/>
                  <a:gd name="T2" fmla="*/ 538 w 556"/>
                  <a:gd name="T3" fmla="*/ 1732 h 4316"/>
                  <a:gd name="T4" fmla="*/ 503 w 556"/>
                  <a:gd name="T5" fmla="*/ 1445 h 4316"/>
                  <a:gd name="T6" fmla="*/ 455 w 556"/>
                  <a:gd name="T7" fmla="*/ 1175 h 4316"/>
                  <a:gd name="T8" fmla="*/ 395 w 556"/>
                  <a:gd name="T9" fmla="*/ 911 h 4316"/>
                  <a:gd name="T10" fmla="*/ 317 w 556"/>
                  <a:gd name="T11" fmla="*/ 659 h 4316"/>
                  <a:gd name="T12" fmla="*/ 228 w 556"/>
                  <a:gd name="T13" fmla="*/ 426 h 4316"/>
                  <a:gd name="T14" fmla="*/ 126 w 556"/>
                  <a:gd name="T15" fmla="*/ 204 h 4316"/>
                  <a:gd name="T16" fmla="*/ 12 w 556"/>
                  <a:gd name="T17" fmla="*/ 0 h 4316"/>
                  <a:gd name="T18" fmla="*/ 0 w 556"/>
                  <a:gd name="T19" fmla="*/ 0 h 4316"/>
                  <a:gd name="T20" fmla="*/ 114 w 556"/>
                  <a:gd name="T21" fmla="*/ 204 h 4316"/>
                  <a:gd name="T22" fmla="*/ 216 w 556"/>
                  <a:gd name="T23" fmla="*/ 426 h 4316"/>
                  <a:gd name="T24" fmla="*/ 305 w 556"/>
                  <a:gd name="T25" fmla="*/ 659 h 4316"/>
                  <a:gd name="T26" fmla="*/ 383 w 556"/>
                  <a:gd name="T27" fmla="*/ 911 h 4316"/>
                  <a:gd name="T28" fmla="*/ 443 w 556"/>
                  <a:gd name="T29" fmla="*/ 1175 h 4316"/>
                  <a:gd name="T30" fmla="*/ 491 w 556"/>
                  <a:gd name="T31" fmla="*/ 1445 h 4316"/>
                  <a:gd name="T32" fmla="*/ 526 w 556"/>
                  <a:gd name="T33" fmla="*/ 1732 h 4316"/>
                  <a:gd name="T34" fmla="*/ 544 w 556"/>
                  <a:gd name="T35" fmla="*/ 2020 h 4316"/>
                  <a:gd name="T36" fmla="*/ 544 w 556"/>
                  <a:gd name="T37" fmla="*/ 2326 h 4316"/>
                  <a:gd name="T38" fmla="*/ 532 w 556"/>
                  <a:gd name="T39" fmla="*/ 2632 h 4316"/>
                  <a:gd name="T40" fmla="*/ 503 w 556"/>
                  <a:gd name="T41" fmla="*/ 2931 h 4316"/>
                  <a:gd name="T42" fmla="*/ 455 w 556"/>
                  <a:gd name="T43" fmla="*/ 3225 h 4316"/>
                  <a:gd name="T44" fmla="*/ 389 w 556"/>
                  <a:gd name="T45" fmla="*/ 3513 h 4316"/>
                  <a:gd name="T46" fmla="*/ 311 w 556"/>
                  <a:gd name="T47" fmla="*/ 3788 h 4316"/>
                  <a:gd name="T48" fmla="*/ 216 w 556"/>
                  <a:gd name="T49" fmla="*/ 4058 h 4316"/>
                  <a:gd name="T50" fmla="*/ 102 w 556"/>
                  <a:gd name="T51" fmla="*/ 4316 h 4316"/>
                  <a:gd name="T52" fmla="*/ 114 w 556"/>
                  <a:gd name="T53" fmla="*/ 4316 h 4316"/>
                  <a:gd name="T54" fmla="*/ 228 w 556"/>
                  <a:gd name="T55" fmla="*/ 4058 h 4316"/>
                  <a:gd name="T56" fmla="*/ 323 w 556"/>
                  <a:gd name="T57" fmla="*/ 3788 h 4316"/>
                  <a:gd name="T58" fmla="*/ 401 w 556"/>
                  <a:gd name="T59" fmla="*/ 3513 h 4316"/>
                  <a:gd name="T60" fmla="*/ 467 w 556"/>
                  <a:gd name="T61" fmla="*/ 3225 h 4316"/>
                  <a:gd name="T62" fmla="*/ 515 w 556"/>
                  <a:gd name="T63" fmla="*/ 2931 h 4316"/>
                  <a:gd name="T64" fmla="*/ 544 w 556"/>
                  <a:gd name="T65" fmla="*/ 2632 h 4316"/>
                  <a:gd name="T66" fmla="*/ 556 w 556"/>
                  <a:gd name="T67" fmla="*/ 2326 h 4316"/>
                  <a:gd name="T68" fmla="*/ 556 w 556"/>
                  <a:gd name="T69" fmla="*/ 2020 h 4316"/>
                  <a:gd name="T70" fmla="*/ 556 w 556"/>
                  <a:gd name="T71" fmla="*/ 202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172" name="Freeform 12"/>
              <p:cNvSpPr>
                <a:spLocks/>
              </p:cNvSpPr>
              <p:nvPr userDrawn="1"/>
            </p:nvSpPr>
            <p:spPr bwMode="hidden">
              <a:xfrm>
                <a:off x="4246" y="0"/>
                <a:ext cx="690" cy="4316"/>
              </a:xfrm>
              <a:custGeom>
                <a:avLst/>
                <a:gdLst>
                  <a:gd name="T0" fmla="*/ 688 w 688"/>
                  <a:gd name="T1" fmla="*/ 2086 h 4316"/>
                  <a:gd name="T2" fmla="*/ 670 w 688"/>
                  <a:gd name="T3" fmla="*/ 1810 h 4316"/>
                  <a:gd name="T4" fmla="*/ 634 w 688"/>
                  <a:gd name="T5" fmla="*/ 1541 h 4316"/>
                  <a:gd name="T6" fmla="*/ 574 w 688"/>
                  <a:gd name="T7" fmla="*/ 1271 h 4316"/>
                  <a:gd name="T8" fmla="*/ 497 w 688"/>
                  <a:gd name="T9" fmla="*/ 1007 h 4316"/>
                  <a:gd name="T10" fmla="*/ 401 w 688"/>
                  <a:gd name="T11" fmla="*/ 749 h 4316"/>
                  <a:gd name="T12" fmla="*/ 293 w 688"/>
                  <a:gd name="T13" fmla="*/ 492 h 4316"/>
                  <a:gd name="T14" fmla="*/ 162 w 688"/>
                  <a:gd name="T15" fmla="*/ 240 h 4316"/>
                  <a:gd name="T16" fmla="*/ 12 w 688"/>
                  <a:gd name="T17" fmla="*/ 0 h 4316"/>
                  <a:gd name="T18" fmla="*/ 0 w 688"/>
                  <a:gd name="T19" fmla="*/ 0 h 4316"/>
                  <a:gd name="T20" fmla="*/ 150 w 688"/>
                  <a:gd name="T21" fmla="*/ 240 h 4316"/>
                  <a:gd name="T22" fmla="*/ 281 w 688"/>
                  <a:gd name="T23" fmla="*/ 492 h 4316"/>
                  <a:gd name="T24" fmla="*/ 389 w 688"/>
                  <a:gd name="T25" fmla="*/ 749 h 4316"/>
                  <a:gd name="T26" fmla="*/ 485 w 688"/>
                  <a:gd name="T27" fmla="*/ 1007 h 4316"/>
                  <a:gd name="T28" fmla="*/ 562 w 688"/>
                  <a:gd name="T29" fmla="*/ 1271 h 4316"/>
                  <a:gd name="T30" fmla="*/ 622 w 688"/>
                  <a:gd name="T31" fmla="*/ 1541 h 4316"/>
                  <a:gd name="T32" fmla="*/ 658 w 688"/>
                  <a:gd name="T33" fmla="*/ 1810 h 4316"/>
                  <a:gd name="T34" fmla="*/ 676 w 688"/>
                  <a:gd name="T35" fmla="*/ 2086 h 4316"/>
                  <a:gd name="T36" fmla="*/ 676 w 688"/>
                  <a:gd name="T37" fmla="*/ 2368 h 4316"/>
                  <a:gd name="T38" fmla="*/ 658 w 688"/>
                  <a:gd name="T39" fmla="*/ 2650 h 4316"/>
                  <a:gd name="T40" fmla="*/ 616 w 688"/>
                  <a:gd name="T41" fmla="*/ 2931 h 4316"/>
                  <a:gd name="T42" fmla="*/ 556 w 688"/>
                  <a:gd name="T43" fmla="*/ 3213 h 4316"/>
                  <a:gd name="T44" fmla="*/ 473 w 688"/>
                  <a:gd name="T45" fmla="*/ 3495 h 4316"/>
                  <a:gd name="T46" fmla="*/ 371 w 688"/>
                  <a:gd name="T47" fmla="*/ 3777 h 4316"/>
                  <a:gd name="T48" fmla="*/ 251 w 688"/>
                  <a:gd name="T49" fmla="*/ 4046 h 4316"/>
                  <a:gd name="T50" fmla="*/ 114 w 688"/>
                  <a:gd name="T51" fmla="*/ 4316 h 4316"/>
                  <a:gd name="T52" fmla="*/ 126 w 688"/>
                  <a:gd name="T53" fmla="*/ 4316 h 4316"/>
                  <a:gd name="T54" fmla="*/ 263 w 688"/>
                  <a:gd name="T55" fmla="*/ 4046 h 4316"/>
                  <a:gd name="T56" fmla="*/ 383 w 688"/>
                  <a:gd name="T57" fmla="*/ 3777 h 4316"/>
                  <a:gd name="T58" fmla="*/ 485 w 688"/>
                  <a:gd name="T59" fmla="*/ 3495 h 4316"/>
                  <a:gd name="T60" fmla="*/ 568 w 688"/>
                  <a:gd name="T61" fmla="*/ 3219 h 4316"/>
                  <a:gd name="T62" fmla="*/ 628 w 688"/>
                  <a:gd name="T63" fmla="*/ 2937 h 4316"/>
                  <a:gd name="T64" fmla="*/ 670 w 688"/>
                  <a:gd name="T65" fmla="*/ 2656 h 4316"/>
                  <a:gd name="T66" fmla="*/ 688 w 688"/>
                  <a:gd name="T67" fmla="*/ 2368 h 4316"/>
                  <a:gd name="T68" fmla="*/ 688 w 688"/>
                  <a:gd name="T69" fmla="*/ 2086 h 4316"/>
                  <a:gd name="T70" fmla="*/ 688 w 688"/>
                  <a:gd name="T71" fmla="*/ 208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173" name="Freeform 13"/>
              <p:cNvSpPr>
                <a:spLocks/>
              </p:cNvSpPr>
              <p:nvPr userDrawn="1"/>
            </p:nvSpPr>
            <p:spPr bwMode="hidden">
              <a:xfrm>
                <a:off x="4522" y="0"/>
                <a:ext cx="864" cy="4316"/>
              </a:xfrm>
              <a:custGeom>
                <a:avLst/>
                <a:gdLst>
                  <a:gd name="T0" fmla="*/ 855 w 861"/>
                  <a:gd name="T1" fmla="*/ 2128 h 4316"/>
                  <a:gd name="T2" fmla="*/ 831 w 861"/>
                  <a:gd name="T3" fmla="*/ 1834 h 4316"/>
                  <a:gd name="T4" fmla="*/ 808 w 861"/>
                  <a:gd name="T5" fmla="*/ 1684 h 4316"/>
                  <a:gd name="T6" fmla="*/ 784 w 861"/>
                  <a:gd name="T7" fmla="*/ 1541 h 4316"/>
                  <a:gd name="T8" fmla="*/ 748 w 861"/>
                  <a:gd name="T9" fmla="*/ 1397 h 4316"/>
                  <a:gd name="T10" fmla="*/ 712 w 861"/>
                  <a:gd name="T11" fmla="*/ 1253 h 4316"/>
                  <a:gd name="T12" fmla="*/ 664 w 861"/>
                  <a:gd name="T13" fmla="*/ 1115 h 4316"/>
                  <a:gd name="T14" fmla="*/ 610 w 861"/>
                  <a:gd name="T15" fmla="*/ 977 h 4316"/>
                  <a:gd name="T16" fmla="*/ 491 w 861"/>
                  <a:gd name="T17" fmla="*/ 719 h 4316"/>
                  <a:gd name="T18" fmla="*/ 353 w 861"/>
                  <a:gd name="T19" fmla="*/ 468 h 4316"/>
                  <a:gd name="T20" fmla="*/ 192 w 861"/>
                  <a:gd name="T21" fmla="*/ 228 h 4316"/>
                  <a:gd name="T22" fmla="*/ 12 w 861"/>
                  <a:gd name="T23" fmla="*/ 0 h 4316"/>
                  <a:gd name="T24" fmla="*/ 0 w 861"/>
                  <a:gd name="T25" fmla="*/ 0 h 4316"/>
                  <a:gd name="T26" fmla="*/ 180 w 861"/>
                  <a:gd name="T27" fmla="*/ 228 h 4316"/>
                  <a:gd name="T28" fmla="*/ 341 w 861"/>
                  <a:gd name="T29" fmla="*/ 468 h 4316"/>
                  <a:gd name="T30" fmla="*/ 479 w 861"/>
                  <a:gd name="T31" fmla="*/ 719 h 4316"/>
                  <a:gd name="T32" fmla="*/ 598 w 861"/>
                  <a:gd name="T33" fmla="*/ 983 h 4316"/>
                  <a:gd name="T34" fmla="*/ 652 w 861"/>
                  <a:gd name="T35" fmla="*/ 1121 h 4316"/>
                  <a:gd name="T36" fmla="*/ 700 w 861"/>
                  <a:gd name="T37" fmla="*/ 1259 h 4316"/>
                  <a:gd name="T38" fmla="*/ 736 w 861"/>
                  <a:gd name="T39" fmla="*/ 1403 h 4316"/>
                  <a:gd name="T40" fmla="*/ 772 w 861"/>
                  <a:gd name="T41" fmla="*/ 1547 h 4316"/>
                  <a:gd name="T42" fmla="*/ 802 w 861"/>
                  <a:gd name="T43" fmla="*/ 1690 h 4316"/>
                  <a:gd name="T44" fmla="*/ 819 w 861"/>
                  <a:gd name="T45" fmla="*/ 1834 h 4316"/>
                  <a:gd name="T46" fmla="*/ 837 w 861"/>
                  <a:gd name="T47" fmla="*/ 1984 h 4316"/>
                  <a:gd name="T48" fmla="*/ 843 w 861"/>
                  <a:gd name="T49" fmla="*/ 2128 h 4316"/>
                  <a:gd name="T50" fmla="*/ 849 w 861"/>
                  <a:gd name="T51" fmla="*/ 2278 h 4316"/>
                  <a:gd name="T52" fmla="*/ 843 w 861"/>
                  <a:gd name="T53" fmla="*/ 2428 h 4316"/>
                  <a:gd name="T54" fmla="*/ 831 w 861"/>
                  <a:gd name="T55" fmla="*/ 2572 h 4316"/>
                  <a:gd name="T56" fmla="*/ 819 w 861"/>
                  <a:gd name="T57" fmla="*/ 2721 h 4316"/>
                  <a:gd name="T58" fmla="*/ 796 w 861"/>
                  <a:gd name="T59" fmla="*/ 2865 h 4316"/>
                  <a:gd name="T60" fmla="*/ 766 w 861"/>
                  <a:gd name="T61" fmla="*/ 3015 h 4316"/>
                  <a:gd name="T62" fmla="*/ 724 w 861"/>
                  <a:gd name="T63" fmla="*/ 3159 h 4316"/>
                  <a:gd name="T64" fmla="*/ 682 w 861"/>
                  <a:gd name="T65" fmla="*/ 3303 h 4316"/>
                  <a:gd name="T66" fmla="*/ 586 w 861"/>
                  <a:gd name="T67" fmla="*/ 3567 h 4316"/>
                  <a:gd name="T68" fmla="*/ 473 w 861"/>
                  <a:gd name="T69" fmla="*/ 3824 h 4316"/>
                  <a:gd name="T70" fmla="*/ 335 w 861"/>
                  <a:gd name="T71" fmla="*/ 4076 h 4316"/>
                  <a:gd name="T72" fmla="*/ 180 w 861"/>
                  <a:gd name="T73" fmla="*/ 4316 h 4316"/>
                  <a:gd name="T74" fmla="*/ 192 w 861"/>
                  <a:gd name="T75" fmla="*/ 4316 h 4316"/>
                  <a:gd name="T76" fmla="*/ 347 w 861"/>
                  <a:gd name="T77" fmla="*/ 4076 h 4316"/>
                  <a:gd name="T78" fmla="*/ 485 w 861"/>
                  <a:gd name="T79" fmla="*/ 3824 h 4316"/>
                  <a:gd name="T80" fmla="*/ 598 w 861"/>
                  <a:gd name="T81" fmla="*/ 3573 h 4316"/>
                  <a:gd name="T82" fmla="*/ 694 w 861"/>
                  <a:gd name="T83" fmla="*/ 3309 h 4316"/>
                  <a:gd name="T84" fmla="*/ 736 w 861"/>
                  <a:gd name="T85" fmla="*/ 3165 h 4316"/>
                  <a:gd name="T86" fmla="*/ 778 w 861"/>
                  <a:gd name="T87" fmla="*/ 3021 h 4316"/>
                  <a:gd name="T88" fmla="*/ 808 w 861"/>
                  <a:gd name="T89" fmla="*/ 2871 h 4316"/>
                  <a:gd name="T90" fmla="*/ 831 w 861"/>
                  <a:gd name="T91" fmla="*/ 2727 h 4316"/>
                  <a:gd name="T92" fmla="*/ 843 w 861"/>
                  <a:gd name="T93" fmla="*/ 2578 h 4316"/>
                  <a:gd name="T94" fmla="*/ 855 w 861"/>
                  <a:gd name="T95" fmla="*/ 2428 h 4316"/>
                  <a:gd name="T96" fmla="*/ 861 w 861"/>
                  <a:gd name="T97" fmla="*/ 2278 h 4316"/>
                  <a:gd name="T98" fmla="*/ 855 w 861"/>
                  <a:gd name="T99" fmla="*/ 2128 h 4316"/>
                  <a:gd name="T100" fmla="*/ 855 w 861"/>
                  <a:gd name="T101" fmla="*/ 212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174" name="Freeform 14"/>
              <p:cNvSpPr>
                <a:spLocks/>
              </p:cNvSpPr>
              <p:nvPr userDrawn="1"/>
            </p:nvSpPr>
            <p:spPr bwMode="hidden">
              <a:xfrm>
                <a:off x="2399" y="0"/>
                <a:ext cx="150" cy="4316"/>
              </a:xfrm>
              <a:custGeom>
                <a:avLst/>
                <a:gdLst>
                  <a:gd name="T0" fmla="*/ 18 w 149"/>
                  <a:gd name="T1" fmla="*/ 1942 h 4316"/>
                  <a:gd name="T2" fmla="*/ 30 w 149"/>
                  <a:gd name="T3" fmla="*/ 1630 h 4316"/>
                  <a:gd name="T4" fmla="*/ 42 w 149"/>
                  <a:gd name="T5" fmla="*/ 1331 h 4316"/>
                  <a:gd name="T6" fmla="*/ 59 w 149"/>
                  <a:gd name="T7" fmla="*/ 1055 h 4316"/>
                  <a:gd name="T8" fmla="*/ 77 w 149"/>
                  <a:gd name="T9" fmla="*/ 791 h 4316"/>
                  <a:gd name="T10" fmla="*/ 83 w 149"/>
                  <a:gd name="T11" fmla="*/ 671 h 4316"/>
                  <a:gd name="T12" fmla="*/ 95 w 149"/>
                  <a:gd name="T13" fmla="*/ 557 h 4316"/>
                  <a:gd name="T14" fmla="*/ 107 w 149"/>
                  <a:gd name="T15" fmla="*/ 444 h 4316"/>
                  <a:gd name="T16" fmla="*/ 113 w 149"/>
                  <a:gd name="T17" fmla="*/ 342 h 4316"/>
                  <a:gd name="T18" fmla="*/ 125 w 149"/>
                  <a:gd name="T19" fmla="*/ 246 h 4316"/>
                  <a:gd name="T20" fmla="*/ 131 w 149"/>
                  <a:gd name="T21" fmla="*/ 156 h 4316"/>
                  <a:gd name="T22" fmla="*/ 143 w 149"/>
                  <a:gd name="T23" fmla="*/ 72 h 4316"/>
                  <a:gd name="T24" fmla="*/ 149 w 149"/>
                  <a:gd name="T25" fmla="*/ 0 h 4316"/>
                  <a:gd name="T26" fmla="*/ 137 w 149"/>
                  <a:gd name="T27" fmla="*/ 0 h 4316"/>
                  <a:gd name="T28" fmla="*/ 131 w 149"/>
                  <a:gd name="T29" fmla="*/ 72 h 4316"/>
                  <a:gd name="T30" fmla="*/ 119 w 149"/>
                  <a:gd name="T31" fmla="*/ 156 h 4316"/>
                  <a:gd name="T32" fmla="*/ 113 w 149"/>
                  <a:gd name="T33" fmla="*/ 246 h 4316"/>
                  <a:gd name="T34" fmla="*/ 101 w 149"/>
                  <a:gd name="T35" fmla="*/ 342 h 4316"/>
                  <a:gd name="T36" fmla="*/ 95 w 149"/>
                  <a:gd name="T37" fmla="*/ 444 h 4316"/>
                  <a:gd name="T38" fmla="*/ 83 w 149"/>
                  <a:gd name="T39" fmla="*/ 557 h 4316"/>
                  <a:gd name="T40" fmla="*/ 71 w 149"/>
                  <a:gd name="T41" fmla="*/ 671 h 4316"/>
                  <a:gd name="T42" fmla="*/ 65 w 149"/>
                  <a:gd name="T43" fmla="*/ 791 h 4316"/>
                  <a:gd name="T44" fmla="*/ 48 w 149"/>
                  <a:gd name="T45" fmla="*/ 1055 h 4316"/>
                  <a:gd name="T46" fmla="*/ 30 w 149"/>
                  <a:gd name="T47" fmla="*/ 1331 h 4316"/>
                  <a:gd name="T48" fmla="*/ 18 w 149"/>
                  <a:gd name="T49" fmla="*/ 1630 h 4316"/>
                  <a:gd name="T50" fmla="*/ 6 w 149"/>
                  <a:gd name="T51" fmla="*/ 1942 h 4316"/>
                  <a:gd name="T52" fmla="*/ 0 w 149"/>
                  <a:gd name="T53" fmla="*/ 2278 h 4316"/>
                  <a:gd name="T54" fmla="*/ 6 w 149"/>
                  <a:gd name="T55" fmla="*/ 2602 h 4316"/>
                  <a:gd name="T56" fmla="*/ 12 w 149"/>
                  <a:gd name="T57" fmla="*/ 2919 h 4316"/>
                  <a:gd name="T58" fmla="*/ 24 w 149"/>
                  <a:gd name="T59" fmla="*/ 3219 h 4316"/>
                  <a:gd name="T60" fmla="*/ 36 w 149"/>
                  <a:gd name="T61" fmla="*/ 3513 h 4316"/>
                  <a:gd name="T62" fmla="*/ 59 w 149"/>
                  <a:gd name="T63" fmla="*/ 3794 h 4316"/>
                  <a:gd name="T64" fmla="*/ 89 w 149"/>
                  <a:gd name="T65" fmla="*/ 4058 h 4316"/>
                  <a:gd name="T66" fmla="*/ 125 w 149"/>
                  <a:gd name="T67" fmla="*/ 4316 h 4316"/>
                  <a:gd name="T68" fmla="*/ 137 w 149"/>
                  <a:gd name="T69" fmla="*/ 4316 h 4316"/>
                  <a:gd name="T70" fmla="*/ 101 w 149"/>
                  <a:gd name="T71" fmla="*/ 4058 h 4316"/>
                  <a:gd name="T72" fmla="*/ 71 w 149"/>
                  <a:gd name="T73" fmla="*/ 3794 h 4316"/>
                  <a:gd name="T74" fmla="*/ 48 w 149"/>
                  <a:gd name="T75" fmla="*/ 3513 h 4316"/>
                  <a:gd name="T76" fmla="*/ 36 w 149"/>
                  <a:gd name="T77" fmla="*/ 3225 h 4316"/>
                  <a:gd name="T78" fmla="*/ 24 w 149"/>
                  <a:gd name="T79" fmla="*/ 2919 h 4316"/>
                  <a:gd name="T80" fmla="*/ 18 w 149"/>
                  <a:gd name="T81" fmla="*/ 2608 h 4316"/>
                  <a:gd name="T82" fmla="*/ 12 w 149"/>
                  <a:gd name="T83" fmla="*/ 2278 h 4316"/>
                  <a:gd name="T84" fmla="*/ 18 w 149"/>
                  <a:gd name="T85" fmla="*/ 1942 h 4316"/>
                  <a:gd name="T86" fmla="*/ 18 w 149"/>
                  <a:gd name="T87" fmla="*/ 194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175" name="Freeform 15"/>
              <p:cNvSpPr>
                <a:spLocks/>
              </p:cNvSpPr>
              <p:nvPr userDrawn="1"/>
            </p:nvSpPr>
            <p:spPr bwMode="hidden">
              <a:xfrm>
                <a:off x="1967" y="0"/>
                <a:ext cx="300" cy="4316"/>
              </a:xfrm>
              <a:custGeom>
                <a:avLst/>
                <a:gdLst>
                  <a:gd name="T0" fmla="*/ 18 w 299"/>
                  <a:gd name="T1" fmla="*/ 2062 h 4316"/>
                  <a:gd name="T2" fmla="*/ 30 w 299"/>
                  <a:gd name="T3" fmla="*/ 1750 h 4316"/>
                  <a:gd name="T4" fmla="*/ 54 w 299"/>
                  <a:gd name="T5" fmla="*/ 1451 h 4316"/>
                  <a:gd name="T6" fmla="*/ 84 w 299"/>
                  <a:gd name="T7" fmla="*/ 1169 h 4316"/>
                  <a:gd name="T8" fmla="*/ 126 w 299"/>
                  <a:gd name="T9" fmla="*/ 899 h 4316"/>
                  <a:gd name="T10" fmla="*/ 162 w 299"/>
                  <a:gd name="T11" fmla="*/ 641 h 4316"/>
                  <a:gd name="T12" fmla="*/ 209 w 299"/>
                  <a:gd name="T13" fmla="*/ 408 h 4316"/>
                  <a:gd name="T14" fmla="*/ 251 w 299"/>
                  <a:gd name="T15" fmla="*/ 192 h 4316"/>
                  <a:gd name="T16" fmla="*/ 299 w 299"/>
                  <a:gd name="T17" fmla="*/ 0 h 4316"/>
                  <a:gd name="T18" fmla="*/ 287 w 299"/>
                  <a:gd name="T19" fmla="*/ 0 h 4316"/>
                  <a:gd name="T20" fmla="*/ 239 w 299"/>
                  <a:gd name="T21" fmla="*/ 192 h 4316"/>
                  <a:gd name="T22" fmla="*/ 198 w 299"/>
                  <a:gd name="T23" fmla="*/ 408 h 4316"/>
                  <a:gd name="T24" fmla="*/ 156 w 299"/>
                  <a:gd name="T25" fmla="*/ 641 h 4316"/>
                  <a:gd name="T26" fmla="*/ 114 w 299"/>
                  <a:gd name="T27" fmla="*/ 899 h 4316"/>
                  <a:gd name="T28" fmla="*/ 78 w 299"/>
                  <a:gd name="T29" fmla="*/ 1169 h 4316"/>
                  <a:gd name="T30" fmla="*/ 48 w 299"/>
                  <a:gd name="T31" fmla="*/ 1451 h 4316"/>
                  <a:gd name="T32" fmla="*/ 24 w 299"/>
                  <a:gd name="T33" fmla="*/ 1750 h 4316"/>
                  <a:gd name="T34" fmla="*/ 6 w 299"/>
                  <a:gd name="T35" fmla="*/ 2062 h 4316"/>
                  <a:gd name="T36" fmla="*/ 0 w 299"/>
                  <a:gd name="T37" fmla="*/ 2374 h 4316"/>
                  <a:gd name="T38" fmla="*/ 12 w 299"/>
                  <a:gd name="T39" fmla="*/ 2674 h 4316"/>
                  <a:gd name="T40" fmla="*/ 30 w 299"/>
                  <a:gd name="T41" fmla="*/ 2973 h 4316"/>
                  <a:gd name="T42" fmla="*/ 54 w 299"/>
                  <a:gd name="T43" fmla="*/ 3255 h 4316"/>
                  <a:gd name="T44" fmla="*/ 96 w 299"/>
                  <a:gd name="T45" fmla="*/ 3537 h 4316"/>
                  <a:gd name="T46" fmla="*/ 144 w 299"/>
                  <a:gd name="T47" fmla="*/ 3806 h 4316"/>
                  <a:gd name="T48" fmla="*/ 203 w 299"/>
                  <a:gd name="T49" fmla="*/ 4064 h 4316"/>
                  <a:gd name="T50" fmla="*/ 275 w 299"/>
                  <a:gd name="T51" fmla="*/ 4316 h 4316"/>
                  <a:gd name="T52" fmla="*/ 287 w 299"/>
                  <a:gd name="T53" fmla="*/ 4316 h 4316"/>
                  <a:gd name="T54" fmla="*/ 215 w 299"/>
                  <a:gd name="T55" fmla="*/ 4064 h 4316"/>
                  <a:gd name="T56" fmla="*/ 156 w 299"/>
                  <a:gd name="T57" fmla="*/ 3806 h 4316"/>
                  <a:gd name="T58" fmla="*/ 108 w 299"/>
                  <a:gd name="T59" fmla="*/ 3537 h 4316"/>
                  <a:gd name="T60" fmla="*/ 66 w 299"/>
                  <a:gd name="T61" fmla="*/ 3261 h 4316"/>
                  <a:gd name="T62" fmla="*/ 42 w 299"/>
                  <a:gd name="T63" fmla="*/ 2973 h 4316"/>
                  <a:gd name="T64" fmla="*/ 24 w 299"/>
                  <a:gd name="T65" fmla="*/ 2680 h 4316"/>
                  <a:gd name="T66" fmla="*/ 12 w 299"/>
                  <a:gd name="T67" fmla="*/ 2374 h 4316"/>
                  <a:gd name="T68" fmla="*/ 18 w 299"/>
                  <a:gd name="T69" fmla="*/ 2062 h 4316"/>
                  <a:gd name="T70" fmla="*/ 18 w 299"/>
                  <a:gd name="T71" fmla="*/ 206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176" name="Freeform 16"/>
              <p:cNvSpPr>
                <a:spLocks/>
              </p:cNvSpPr>
              <p:nvPr userDrawn="1"/>
            </p:nvSpPr>
            <p:spPr bwMode="hidden">
              <a:xfrm>
                <a:off x="1566" y="0"/>
                <a:ext cx="425" cy="4316"/>
              </a:xfrm>
              <a:custGeom>
                <a:avLst/>
                <a:gdLst>
                  <a:gd name="T0" fmla="*/ 424 w 424"/>
                  <a:gd name="T1" fmla="*/ 0 h 4316"/>
                  <a:gd name="T2" fmla="*/ 412 w 424"/>
                  <a:gd name="T3" fmla="*/ 0 h 4316"/>
                  <a:gd name="T4" fmla="*/ 316 w 424"/>
                  <a:gd name="T5" fmla="*/ 222 h 4316"/>
                  <a:gd name="T6" fmla="*/ 239 w 424"/>
                  <a:gd name="T7" fmla="*/ 462 h 4316"/>
                  <a:gd name="T8" fmla="*/ 167 w 424"/>
                  <a:gd name="T9" fmla="*/ 707 h 4316"/>
                  <a:gd name="T10" fmla="*/ 107 w 424"/>
                  <a:gd name="T11" fmla="*/ 971 h 4316"/>
                  <a:gd name="T12" fmla="*/ 65 w 424"/>
                  <a:gd name="T13" fmla="*/ 1247 h 4316"/>
                  <a:gd name="T14" fmla="*/ 29 w 424"/>
                  <a:gd name="T15" fmla="*/ 1529 h 4316"/>
                  <a:gd name="T16" fmla="*/ 6 w 424"/>
                  <a:gd name="T17" fmla="*/ 1822 h 4316"/>
                  <a:gd name="T18" fmla="*/ 0 w 424"/>
                  <a:gd name="T19" fmla="*/ 2122 h 4316"/>
                  <a:gd name="T20" fmla="*/ 6 w 424"/>
                  <a:gd name="T21" fmla="*/ 2404 h 4316"/>
                  <a:gd name="T22" fmla="*/ 24 w 424"/>
                  <a:gd name="T23" fmla="*/ 2686 h 4316"/>
                  <a:gd name="T24" fmla="*/ 47 w 424"/>
                  <a:gd name="T25" fmla="*/ 2961 h 4316"/>
                  <a:gd name="T26" fmla="*/ 89 w 424"/>
                  <a:gd name="T27" fmla="*/ 3243 h 4316"/>
                  <a:gd name="T28" fmla="*/ 137 w 424"/>
                  <a:gd name="T29" fmla="*/ 3519 h 4316"/>
                  <a:gd name="T30" fmla="*/ 197 w 424"/>
                  <a:gd name="T31" fmla="*/ 3788 h 4316"/>
                  <a:gd name="T32" fmla="*/ 269 w 424"/>
                  <a:gd name="T33" fmla="*/ 4058 h 4316"/>
                  <a:gd name="T34" fmla="*/ 346 w 424"/>
                  <a:gd name="T35" fmla="*/ 4316 h 4316"/>
                  <a:gd name="T36" fmla="*/ 358 w 424"/>
                  <a:gd name="T37" fmla="*/ 4316 h 4316"/>
                  <a:gd name="T38" fmla="*/ 281 w 424"/>
                  <a:gd name="T39" fmla="*/ 4058 h 4316"/>
                  <a:gd name="T40" fmla="*/ 209 w 424"/>
                  <a:gd name="T41" fmla="*/ 3788 h 4316"/>
                  <a:gd name="T42" fmla="*/ 149 w 424"/>
                  <a:gd name="T43" fmla="*/ 3519 h 4316"/>
                  <a:gd name="T44" fmla="*/ 101 w 424"/>
                  <a:gd name="T45" fmla="*/ 3243 h 4316"/>
                  <a:gd name="T46" fmla="*/ 59 w 424"/>
                  <a:gd name="T47" fmla="*/ 2961 h 4316"/>
                  <a:gd name="T48" fmla="*/ 35 w 424"/>
                  <a:gd name="T49" fmla="*/ 2686 h 4316"/>
                  <a:gd name="T50" fmla="*/ 18 w 424"/>
                  <a:gd name="T51" fmla="*/ 2404 h 4316"/>
                  <a:gd name="T52" fmla="*/ 12 w 424"/>
                  <a:gd name="T53" fmla="*/ 2122 h 4316"/>
                  <a:gd name="T54" fmla="*/ 18 w 424"/>
                  <a:gd name="T55" fmla="*/ 1822 h 4316"/>
                  <a:gd name="T56" fmla="*/ 41 w 424"/>
                  <a:gd name="T57" fmla="*/ 1529 h 4316"/>
                  <a:gd name="T58" fmla="*/ 71 w 424"/>
                  <a:gd name="T59" fmla="*/ 1247 h 4316"/>
                  <a:gd name="T60" fmla="*/ 119 w 424"/>
                  <a:gd name="T61" fmla="*/ 971 h 4316"/>
                  <a:gd name="T62" fmla="*/ 179 w 424"/>
                  <a:gd name="T63" fmla="*/ 707 h 4316"/>
                  <a:gd name="T64" fmla="*/ 245 w 424"/>
                  <a:gd name="T65" fmla="*/ 462 h 4316"/>
                  <a:gd name="T66" fmla="*/ 328 w 424"/>
                  <a:gd name="T67" fmla="*/ 222 h 4316"/>
                  <a:gd name="T68" fmla="*/ 424 w 424"/>
                  <a:gd name="T69" fmla="*/ 0 h 4316"/>
                  <a:gd name="T70" fmla="*/ 424 w 424"/>
                  <a:gd name="T71"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177" name="Freeform 17"/>
              <p:cNvSpPr>
                <a:spLocks/>
              </p:cNvSpPr>
              <p:nvPr userDrawn="1"/>
            </p:nvSpPr>
            <p:spPr bwMode="hidden">
              <a:xfrm>
                <a:off x="1128" y="0"/>
                <a:ext cx="575" cy="4316"/>
              </a:xfrm>
              <a:custGeom>
                <a:avLst/>
                <a:gdLst>
                  <a:gd name="T0" fmla="*/ 12 w 574"/>
                  <a:gd name="T1" fmla="*/ 2146 h 4316"/>
                  <a:gd name="T2" fmla="*/ 24 w 574"/>
                  <a:gd name="T3" fmla="*/ 1846 h 4316"/>
                  <a:gd name="T4" fmla="*/ 54 w 574"/>
                  <a:gd name="T5" fmla="*/ 1559 h 4316"/>
                  <a:gd name="T6" fmla="*/ 96 w 574"/>
                  <a:gd name="T7" fmla="*/ 1277 h 4316"/>
                  <a:gd name="T8" fmla="*/ 162 w 574"/>
                  <a:gd name="T9" fmla="*/ 1001 h 4316"/>
                  <a:gd name="T10" fmla="*/ 239 w 574"/>
                  <a:gd name="T11" fmla="*/ 731 h 4316"/>
                  <a:gd name="T12" fmla="*/ 335 w 574"/>
                  <a:gd name="T13" fmla="*/ 480 h 4316"/>
                  <a:gd name="T14" fmla="*/ 449 w 574"/>
                  <a:gd name="T15" fmla="*/ 234 h 4316"/>
                  <a:gd name="T16" fmla="*/ 574 w 574"/>
                  <a:gd name="T17" fmla="*/ 0 h 4316"/>
                  <a:gd name="T18" fmla="*/ 562 w 574"/>
                  <a:gd name="T19" fmla="*/ 0 h 4316"/>
                  <a:gd name="T20" fmla="*/ 437 w 574"/>
                  <a:gd name="T21" fmla="*/ 234 h 4316"/>
                  <a:gd name="T22" fmla="*/ 323 w 574"/>
                  <a:gd name="T23" fmla="*/ 480 h 4316"/>
                  <a:gd name="T24" fmla="*/ 227 w 574"/>
                  <a:gd name="T25" fmla="*/ 737 h 4316"/>
                  <a:gd name="T26" fmla="*/ 150 w 574"/>
                  <a:gd name="T27" fmla="*/ 1001 h 4316"/>
                  <a:gd name="T28" fmla="*/ 84 w 574"/>
                  <a:gd name="T29" fmla="*/ 1277 h 4316"/>
                  <a:gd name="T30" fmla="*/ 42 w 574"/>
                  <a:gd name="T31" fmla="*/ 1559 h 4316"/>
                  <a:gd name="T32" fmla="*/ 12 w 574"/>
                  <a:gd name="T33" fmla="*/ 1852 h 4316"/>
                  <a:gd name="T34" fmla="*/ 0 w 574"/>
                  <a:gd name="T35" fmla="*/ 2146 h 4316"/>
                  <a:gd name="T36" fmla="*/ 6 w 574"/>
                  <a:gd name="T37" fmla="*/ 2434 h 4316"/>
                  <a:gd name="T38" fmla="*/ 30 w 574"/>
                  <a:gd name="T39" fmla="*/ 2715 h 4316"/>
                  <a:gd name="T40" fmla="*/ 66 w 574"/>
                  <a:gd name="T41" fmla="*/ 2997 h 4316"/>
                  <a:gd name="T42" fmla="*/ 120 w 574"/>
                  <a:gd name="T43" fmla="*/ 3273 h 4316"/>
                  <a:gd name="T44" fmla="*/ 191 w 574"/>
                  <a:gd name="T45" fmla="*/ 3549 h 4316"/>
                  <a:gd name="T46" fmla="*/ 275 w 574"/>
                  <a:gd name="T47" fmla="*/ 3812 h 4316"/>
                  <a:gd name="T48" fmla="*/ 371 w 574"/>
                  <a:gd name="T49" fmla="*/ 4070 h 4316"/>
                  <a:gd name="T50" fmla="*/ 484 w 574"/>
                  <a:gd name="T51" fmla="*/ 4316 h 4316"/>
                  <a:gd name="T52" fmla="*/ 496 w 574"/>
                  <a:gd name="T53" fmla="*/ 4316 h 4316"/>
                  <a:gd name="T54" fmla="*/ 383 w 574"/>
                  <a:gd name="T55" fmla="*/ 4070 h 4316"/>
                  <a:gd name="T56" fmla="*/ 287 w 574"/>
                  <a:gd name="T57" fmla="*/ 3812 h 4316"/>
                  <a:gd name="T58" fmla="*/ 203 w 574"/>
                  <a:gd name="T59" fmla="*/ 3549 h 4316"/>
                  <a:gd name="T60" fmla="*/ 132 w 574"/>
                  <a:gd name="T61" fmla="*/ 3273 h 4316"/>
                  <a:gd name="T62" fmla="*/ 78 w 574"/>
                  <a:gd name="T63" fmla="*/ 2997 h 4316"/>
                  <a:gd name="T64" fmla="*/ 42 w 574"/>
                  <a:gd name="T65" fmla="*/ 2715 h 4316"/>
                  <a:gd name="T66" fmla="*/ 18 w 574"/>
                  <a:gd name="T67" fmla="*/ 2434 h 4316"/>
                  <a:gd name="T68" fmla="*/ 12 w 574"/>
                  <a:gd name="T69" fmla="*/ 2146 h 4316"/>
                  <a:gd name="T70" fmla="*/ 12 w 574"/>
                  <a:gd name="T71" fmla="*/ 214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178" name="Freeform 18"/>
              <p:cNvSpPr>
                <a:spLocks/>
              </p:cNvSpPr>
              <p:nvPr userDrawn="1"/>
            </p:nvSpPr>
            <p:spPr bwMode="hidden">
              <a:xfrm>
                <a:off x="702" y="0"/>
                <a:ext cx="737" cy="4316"/>
              </a:xfrm>
              <a:custGeom>
                <a:avLst/>
                <a:gdLst>
                  <a:gd name="T0" fmla="*/ 12 w 735"/>
                  <a:gd name="T1" fmla="*/ 2098 h 4316"/>
                  <a:gd name="T2" fmla="*/ 29 w 735"/>
                  <a:gd name="T3" fmla="*/ 1798 h 4316"/>
                  <a:gd name="T4" fmla="*/ 71 w 735"/>
                  <a:gd name="T5" fmla="*/ 1505 h 4316"/>
                  <a:gd name="T6" fmla="*/ 131 w 735"/>
                  <a:gd name="T7" fmla="*/ 1223 h 4316"/>
                  <a:gd name="T8" fmla="*/ 215 w 735"/>
                  <a:gd name="T9" fmla="*/ 941 h 4316"/>
                  <a:gd name="T10" fmla="*/ 316 w 735"/>
                  <a:gd name="T11" fmla="*/ 689 h 4316"/>
                  <a:gd name="T12" fmla="*/ 442 w 735"/>
                  <a:gd name="T13" fmla="*/ 444 h 4316"/>
                  <a:gd name="T14" fmla="*/ 580 w 735"/>
                  <a:gd name="T15" fmla="*/ 216 h 4316"/>
                  <a:gd name="T16" fmla="*/ 735 w 735"/>
                  <a:gd name="T17" fmla="*/ 0 h 4316"/>
                  <a:gd name="T18" fmla="*/ 723 w 735"/>
                  <a:gd name="T19" fmla="*/ 0 h 4316"/>
                  <a:gd name="T20" fmla="*/ 568 w 735"/>
                  <a:gd name="T21" fmla="*/ 210 h 4316"/>
                  <a:gd name="T22" fmla="*/ 430 w 735"/>
                  <a:gd name="T23" fmla="*/ 438 h 4316"/>
                  <a:gd name="T24" fmla="*/ 311 w 735"/>
                  <a:gd name="T25" fmla="*/ 683 h 4316"/>
                  <a:gd name="T26" fmla="*/ 209 w 735"/>
                  <a:gd name="T27" fmla="*/ 941 h 4316"/>
                  <a:gd name="T28" fmla="*/ 125 w 735"/>
                  <a:gd name="T29" fmla="*/ 1217 h 4316"/>
                  <a:gd name="T30" fmla="*/ 59 w 735"/>
                  <a:gd name="T31" fmla="*/ 1505 h 4316"/>
                  <a:gd name="T32" fmla="*/ 18 w 735"/>
                  <a:gd name="T33" fmla="*/ 1798 h 4316"/>
                  <a:gd name="T34" fmla="*/ 0 w 735"/>
                  <a:gd name="T35" fmla="*/ 2098 h 4316"/>
                  <a:gd name="T36" fmla="*/ 6 w 735"/>
                  <a:gd name="T37" fmla="*/ 2404 h 4316"/>
                  <a:gd name="T38" fmla="*/ 29 w 735"/>
                  <a:gd name="T39" fmla="*/ 2709 h 4316"/>
                  <a:gd name="T40" fmla="*/ 77 w 735"/>
                  <a:gd name="T41" fmla="*/ 3015 h 4316"/>
                  <a:gd name="T42" fmla="*/ 149 w 735"/>
                  <a:gd name="T43" fmla="*/ 3315 h 4316"/>
                  <a:gd name="T44" fmla="*/ 227 w 735"/>
                  <a:gd name="T45" fmla="*/ 3573 h 4316"/>
                  <a:gd name="T46" fmla="*/ 316 w 735"/>
                  <a:gd name="T47" fmla="*/ 3824 h 4316"/>
                  <a:gd name="T48" fmla="*/ 424 w 735"/>
                  <a:gd name="T49" fmla="*/ 4076 h 4316"/>
                  <a:gd name="T50" fmla="*/ 544 w 735"/>
                  <a:gd name="T51" fmla="*/ 4316 h 4316"/>
                  <a:gd name="T52" fmla="*/ 556 w 735"/>
                  <a:gd name="T53" fmla="*/ 4316 h 4316"/>
                  <a:gd name="T54" fmla="*/ 436 w 735"/>
                  <a:gd name="T55" fmla="*/ 4076 h 4316"/>
                  <a:gd name="T56" fmla="*/ 328 w 735"/>
                  <a:gd name="T57" fmla="*/ 3824 h 4316"/>
                  <a:gd name="T58" fmla="*/ 239 w 735"/>
                  <a:gd name="T59" fmla="*/ 3573 h 4316"/>
                  <a:gd name="T60" fmla="*/ 161 w 735"/>
                  <a:gd name="T61" fmla="*/ 3315 h 4316"/>
                  <a:gd name="T62" fmla="*/ 89 w 735"/>
                  <a:gd name="T63" fmla="*/ 3015 h 4316"/>
                  <a:gd name="T64" fmla="*/ 41 w 735"/>
                  <a:gd name="T65" fmla="*/ 2709 h 4316"/>
                  <a:gd name="T66" fmla="*/ 18 w 735"/>
                  <a:gd name="T67" fmla="*/ 2404 h 4316"/>
                  <a:gd name="T68" fmla="*/ 12 w 735"/>
                  <a:gd name="T69" fmla="*/ 2098 h 4316"/>
                  <a:gd name="T70" fmla="*/ 12 w 735"/>
                  <a:gd name="T71" fmla="*/ 209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179" name="Freeform 19"/>
              <p:cNvSpPr>
                <a:spLocks/>
              </p:cNvSpPr>
              <p:nvPr userDrawn="1"/>
            </p:nvSpPr>
            <p:spPr bwMode="hidden">
              <a:xfrm>
                <a:off x="288" y="0"/>
                <a:ext cx="840" cy="4316"/>
              </a:xfrm>
              <a:custGeom>
                <a:avLst/>
                <a:gdLst>
                  <a:gd name="T0" fmla="*/ 18 w 837"/>
                  <a:gd name="T1" fmla="*/ 1948 h 4316"/>
                  <a:gd name="T2" fmla="*/ 48 w 837"/>
                  <a:gd name="T3" fmla="*/ 1708 h 4316"/>
                  <a:gd name="T4" fmla="*/ 96 w 837"/>
                  <a:gd name="T5" fmla="*/ 1475 h 4316"/>
                  <a:gd name="T6" fmla="*/ 161 w 837"/>
                  <a:gd name="T7" fmla="*/ 1235 h 4316"/>
                  <a:gd name="T8" fmla="*/ 251 w 837"/>
                  <a:gd name="T9" fmla="*/ 995 h 4316"/>
                  <a:gd name="T10" fmla="*/ 365 w 837"/>
                  <a:gd name="T11" fmla="*/ 755 h 4316"/>
                  <a:gd name="T12" fmla="*/ 496 w 837"/>
                  <a:gd name="T13" fmla="*/ 510 h 4316"/>
                  <a:gd name="T14" fmla="*/ 658 w 837"/>
                  <a:gd name="T15" fmla="*/ 258 h 4316"/>
                  <a:gd name="T16" fmla="*/ 741 w 837"/>
                  <a:gd name="T17" fmla="*/ 132 h 4316"/>
                  <a:gd name="T18" fmla="*/ 837 w 837"/>
                  <a:gd name="T19" fmla="*/ 0 h 4316"/>
                  <a:gd name="T20" fmla="*/ 825 w 837"/>
                  <a:gd name="T21" fmla="*/ 0 h 4316"/>
                  <a:gd name="T22" fmla="*/ 729 w 837"/>
                  <a:gd name="T23" fmla="*/ 132 h 4316"/>
                  <a:gd name="T24" fmla="*/ 640 w 837"/>
                  <a:gd name="T25" fmla="*/ 258 h 4316"/>
                  <a:gd name="T26" fmla="*/ 562 w 837"/>
                  <a:gd name="T27" fmla="*/ 384 h 4316"/>
                  <a:gd name="T28" fmla="*/ 484 w 837"/>
                  <a:gd name="T29" fmla="*/ 510 h 4316"/>
                  <a:gd name="T30" fmla="*/ 353 w 837"/>
                  <a:gd name="T31" fmla="*/ 755 h 4316"/>
                  <a:gd name="T32" fmla="*/ 239 w 837"/>
                  <a:gd name="T33" fmla="*/ 995 h 4316"/>
                  <a:gd name="T34" fmla="*/ 150 w 837"/>
                  <a:gd name="T35" fmla="*/ 1235 h 4316"/>
                  <a:gd name="T36" fmla="*/ 84 w 837"/>
                  <a:gd name="T37" fmla="*/ 1469 h 4316"/>
                  <a:gd name="T38" fmla="*/ 36 w 837"/>
                  <a:gd name="T39" fmla="*/ 1702 h 4316"/>
                  <a:gd name="T40" fmla="*/ 6 w 837"/>
                  <a:gd name="T41" fmla="*/ 1942 h 4316"/>
                  <a:gd name="T42" fmla="*/ 0 w 837"/>
                  <a:gd name="T43" fmla="*/ 2200 h 4316"/>
                  <a:gd name="T44" fmla="*/ 12 w 837"/>
                  <a:gd name="T45" fmla="*/ 2470 h 4316"/>
                  <a:gd name="T46" fmla="*/ 48 w 837"/>
                  <a:gd name="T47" fmla="*/ 2739 h 4316"/>
                  <a:gd name="T48" fmla="*/ 114 w 837"/>
                  <a:gd name="T49" fmla="*/ 3027 h 4316"/>
                  <a:gd name="T50" fmla="*/ 150 w 837"/>
                  <a:gd name="T51" fmla="*/ 3171 h 4316"/>
                  <a:gd name="T52" fmla="*/ 197 w 837"/>
                  <a:gd name="T53" fmla="*/ 3321 h 4316"/>
                  <a:gd name="T54" fmla="*/ 245 w 837"/>
                  <a:gd name="T55" fmla="*/ 3477 h 4316"/>
                  <a:gd name="T56" fmla="*/ 305 w 837"/>
                  <a:gd name="T57" fmla="*/ 3639 h 4316"/>
                  <a:gd name="T58" fmla="*/ 365 w 837"/>
                  <a:gd name="T59" fmla="*/ 3800 h 4316"/>
                  <a:gd name="T60" fmla="*/ 437 w 837"/>
                  <a:gd name="T61" fmla="*/ 3968 h 4316"/>
                  <a:gd name="T62" fmla="*/ 508 w 837"/>
                  <a:gd name="T63" fmla="*/ 4136 h 4316"/>
                  <a:gd name="T64" fmla="*/ 592 w 837"/>
                  <a:gd name="T65" fmla="*/ 4316 h 4316"/>
                  <a:gd name="T66" fmla="*/ 604 w 837"/>
                  <a:gd name="T67" fmla="*/ 4316 h 4316"/>
                  <a:gd name="T68" fmla="*/ 520 w 837"/>
                  <a:gd name="T69" fmla="*/ 4136 h 4316"/>
                  <a:gd name="T70" fmla="*/ 448 w 837"/>
                  <a:gd name="T71" fmla="*/ 3968 h 4316"/>
                  <a:gd name="T72" fmla="*/ 377 w 837"/>
                  <a:gd name="T73" fmla="*/ 3800 h 4316"/>
                  <a:gd name="T74" fmla="*/ 317 w 837"/>
                  <a:gd name="T75" fmla="*/ 3639 h 4316"/>
                  <a:gd name="T76" fmla="*/ 257 w 837"/>
                  <a:gd name="T77" fmla="*/ 3477 h 4316"/>
                  <a:gd name="T78" fmla="*/ 209 w 837"/>
                  <a:gd name="T79" fmla="*/ 3327 h 4316"/>
                  <a:gd name="T80" fmla="*/ 161 w 837"/>
                  <a:gd name="T81" fmla="*/ 3171 h 4316"/>
                  <a:gd name="T82" fmla="*/ 126 w 837"/>
                  <a:gd name="T83" fmla="*/ 3027 h 4316"/>
                  <a:gd name="T84" fmla="*/ 60 w 837"/>
                  <a:gd name="T85" fmla="*/ 2739 h 4316"/>
                  <a:gd name="T86" fmla="*/ 24 w 837"/>
                  <a:gd name="T87" fmla="*/ 2470 h 4316"/>
                  <a:gd name="T88" fmla="*/ 12 w 837"/>
                  <a:gd name="T89" fmla="*/ 2206 h 4316"/>
                  <a:gd name="T90" fmla="*/ 18 w 837"/>
                  <a:gd name="T91" fmla="*/ 1948 h 4316"/>
                  <a:gd name="T92" fmla="*/ 18 w 837"/>
                  <a:gd name="T93" fmla="*/ 194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92180" name="Freeform 20"/>
            <p:cNvSpPr>
              <a:spLocks/>
            </p:cNvSpPr>
            <p:nvPr/>
          </p:nvSpPr>
          <p:spPr bwMode="hidden">
            <a:xfrm>
              <a:off x="6" y="2901"/>
              <a:ext cx="606" cy="1415"/>
            </a:xfrm>
            <a:custGeom>
              <a:avLst/>
              <a:gdLst>
                <a:gd name="T0" fmla="*/ 0 w 604"/>
                <a:gd name="T1" fmla="*/ 54 h 1415"/>
                <a:gd name="T2" fmla="*/ 42 w 604"/>
                <a:gd name="T3" fmla="*/ 228 h 1415"/>
                <a:gd name="T4" fmla="*/ 96 w 604"/>
                <a:gd name="T5" fmla="*/ 402 h 1415"/>
                <a:gd name="T6" fmla="*/ 161 w 604"/>
                <a:gd name="T7" fmla="*/ 576 h 1415"/>
                <a:gd name="T8" fmla="*/ 227 w 604"/>
                <a:gd name="T9" fmla="*/ 744 h 1415"/>
                <a:gd name="T10" fmla="*/ 305 w 604"/>
                <a:gd name="T11" fmla="*/ 917 h 1415"/>
                <a:gd name="T12" fmla="*/ 389 w 604"/>
                <a:gd name="T13" fmla="*/ 1085 h 1415"/>
                <a:gd name="T14" fmla="*/ 484 w 604"/>
                <a:gd name="T15" fmla="*/ 1253 h 1415"/>
                <a:gd name="T16" fmla="*/ 586 w 604"/>
                <a:gd name="T17" fmla="*/ 1415 h 1415"/>
                <a:gd name="T18" fmla="*/ 604 w 604"/>
                <a:gd name="T19" fmla="*/ 1415 h 1415"/>
                <a:gd name="T20" fmla="*/ 496 w 604"/>
                <a:gd name="T21" fmla="*/ 1247 h 1415"/>
                <a:gd name="T22" fmla="*/ 401 w 604"/>
                <a:gd name="T23" fmla="*/ 1073 h 1415"/>
                <a:gd name="T24" fmla="*/ 311 w 604"/>
                <a:gd name="T25" fmla="*/ 899 h 1415"/>
                <a:gd name="T26" fmla="*/ 233 w 604"/>
                <a:gd name="T27" fmla="*/ 720 h 1415"/>
                <a:gd name="T28" fmla="*/ 161 w 604"/>
                <a:gd name="T29" fmla="*/ 546 h 1415"/>
                <a:gd name="T30" fmla="*/ 102 w 604"/>
                <a:gd name="T31" fmla="*/ 366 h 1415"/>
                <a:gd name="T32" fmla="*/ 48 w 604"/>
                <a:gd name="T33" fmla="*/ 180 h 1415"/>
                <a:gd name="T34" fmla="*/ 0 w 604"/>
                <a:gd name="T35" fmla="*/ 0 h 1415"/>
                <a:gd name="T36" fmla="*/ 0 w 604"/>
                <a:gd name="T37" fmla="*/ 54 h 1415"/>
                <a:gd name="T38" fmla="*/ 0 w 604"/>
                <a:gd name="T39" fmla="*/ 54 h 1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181" name="Freeform 21"/>
            <p:cNvSpPr>
              <a:spLocks/>
            </p:cNvSpPr>
            <p:nvPr/>
          </p:nvSpPr>
          <p:spPr bwMode="hidden">
            <a:xfrm>
              <a:off x="6" y="3890"/>
              <a:ext cx="228" cy="426"/>
            </a:xfrm>
            <a:custGeom>
              <a:avLst/>
              <a:gdLst>
                <a:gd name="T0" fmla="*/ 0 w 227"/>
                <a:gd name="T1" fmla="*/ 30 h 426"/>
                <a:gd name="T2" fmla="*/ 108 w 227"/>
                <a:gd name="T3" fmla="*/ 240 h 426"/>
                <a:gd name="T4" fmla="*/ 215 w 227"/>
                <a:gd name="T5" fmla="*/ 426 h 426"/>
                <a:gd name="T6" fmla="*/ 227 w 227"/>
                <a:gd name="T7" fmla="*/ 426 h 426"/>
                <a:gd name="T8" fmla="*/ 167 w 227"/>
                <a:gd name="T9" fmla="*/ 330 h 426"/>
                <a:gd name="T10" fmla="*/ 114 w 227"/>
                <a:gd name="T11" fmla="*/ 222 h 426"/>
                <a:gd name="T12" fmla="*/ 0 w 227"/>
                <a:gd name="T13" fmla="*/ 0 h 426"/>
                <a:gd name="T14" fmla="*/ 0 w 227"/>
                <a:gd name="T15" fmla="*/ 30 h 426"/>
                <a:gd name="T16" fmla="*/ 0 w 227"/>
                <a:gd name="T17" fmla="*/ 30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182" name="Freeform 22"/>
            <p:cNvSpPr>
              <a:spLocks/>
            </p:cNvSpPr>
            <p:nvPr/>
          </p:nvSpPr>
          <p:spPr bwMode="hidden">
            <a:xfrm>
              <a:off x="4776" y="0"/>
              <a:ext cx="984" cy="1786"/>
            </a:xfrm>
            <a:custGeom>
              <a:avLst/>
              <a:gdLst>
                <a:gd name="T0" fmla="*/ 981 w 981"/>
                <a:gd name="T1" fmla="*/ 1786 h 1786"/>
                <a:gd name="T2" fmla="*/ 981 w 981"/>
                <a:gd name="T3" fmla="*/ 1720 h 1786"/>
                <a:gd name="T4" fmla="*/ 969 w 981"/>
                <a:gd name="T5" fmla="*/ 1666 h 1786"/>
                <a:gd name="T6" fmla="*/ 957 w 981"/>
                <a:gd name="T7" fmla="*/ 1613 h 1786"/>
                <a:gd name="T8" fmla="*/ 921 w 981"/>
                <a:gd name="T9" fmla="*/ 1487 h 1786"/>
                <a:gd name="T10" fmla="*/ 885 w 981"/>
                <a:gd name="T11" fmla="*/ 1361 h 1786"/>
                <a:gd name="T12" fmla="*/ 796 w 981"/>
                <a:gd name="T13" fmla="*/ 1121 h 1786"/>
                <a:gd name="T14" fmla="*/ 682 w 981"/>
                <a:gd name="T15" fmla="*/ 899 h 1786"/>
                <a:gd name="T16" fmla="*/ 562 w 981"/>
                <a:gd name="T17" fmla="*/ 689 h 1786"/>
                <a:gd name="T18" fmla="*/ 431 w 981"/>
                <a:gd name="T19" fmla="*/ 498 h 1786"/>
                <a:gd name="T20" fmla="*/ 293 w 981"/>
                <a:gd name="T21" fmla="*/ 318 h 1786"/>
                <a:gd name="T22" fmla="*/ 150 w 981"/>
                <a:gd name="T23" fmla="*/ 150 h 1786"/>
                <a:gd name="T24" fmla="*/ 12 w 981"/>
                <a:gd name="T25" fmla="*/ 0 h 1786"/>
                <a:gd name="T26" fmla="*/ 0 w 981"/>
                <a:gd name="T27" fmla="*/ 0 h 1786"/>
                <a:gd name="T28" fmla="*/ 138 w 981"/>
                <a:gd name="T29" fmla="*/ 150 h 1786"/>
                <a:gd name="T30" fmla="*/ 275 w 981"/>
                <a:gd name="T31" fmla="*/ 318 h 1786"/>
                <a:gd name="T32" fmla="*/ 413 w 981"/>
                <a:gd name="T33" fmla="*/ 498 h 1786"/>
                <a:gd name="T34" fmla="*/ 545 w 981"/>
                <a:gd name="T35" fmla="*/ 689 h 1786"/>
                <a:gd name="T36" fmla="*/ 670 w 981"/>
                <a:gd name="T37" fmla="*/ 899 h 1786"/>
                <a:gd name="T38" fmla="*/ 778 w 981"/>
                <a:gd name="T39" fmla="*/ 1121 h 1786"/>
                <a:gd name="T40" fmla="*/ 873 w 981"/>
                <a:gd name="T41" fmla="*/ 1361 h 1786"/>
                <a:gd name="T42" fmla="*/ 909 w 981"/>
                <a:gd name="T43" fmla="*/ 1487 h 1786"/>
                <a:gd name="T44" fmla="*/ 945 w 981"/>
                <a:gd name="T45" fmla="*/ 1619 h 1786"/>
                <a:gd name="T46" fmla="*/ 963 w 981"/>
                <a:gd name="T47" fmla="*/ 1702 h 1786"/>
                <a:gd name="T48" fmla="*/ 981 w 981"/>
                <a:gd name="T49" fmla="*/ 1786 h 1786"/>
                <a:gd name="T50" fmla="*/ 981 w 981"/>
                <a:gd name="T51" fmla="*/ 1786 h 17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183" name="Freeform 23"/>
            <p:cNvSpPr>
              <a:spLocks/>
            </p:cNvSpPr>
            <p:nvPr/>
          </p:nvSpPr>
          <p:spPr bwMode="hidden">
            <a:xfrm>
              <a:off x="5041" y="0"/>
              <a:ext cx="719" cy="845"/>
            </a:xfrm>
            <a:custGeom>
              <a:avLst/>
              <a:gdLst>
                <a:gd name="T0" fmla="*/ 717 w 717"/>
                <a:gd name="T1" fmla="*/ 845 h 845"/>
                <a:gd name="T2" fmla="*/ 717 w 717"/>
                <a:gd name="T3" fmla="*/ 821 h 845"/>
                <a:gd name="T4" fmla="*/ 574 w 717"/>
                <a:gd name="T5" fmla="*/ 605 h 845"/>
                <a:gd name="T6" fmla="*/ 406 w 717"/>
                <a:gd name="T7" fmla="*/ 396 h 845"/>
                <a:gd name="T8" fmla="*/ 221 w 717"/>
                <a:gd name="T9" fmla="*/ 192 h 845"/>
                <a:gd name="T10" fmla="*/ 17 w 717"/>
                <a:gd name="T11" fmla="*/ 0 h 845"/>
                <a:gd name="T12" fmla="*/ 0 w 717"/>
                <a:gd name="T13" fmla="*/ 0 h 845"/>
                <a:gd name="T14" fmla="*/ 209 w 717"/>
                <a:gd name="T15" fmla="*/ 198 h 845"/>
                <a:gd name="T16" fmla="*/ 400 w 717"/>
                <a:gd name="T17" fmla="*/ 408 h 845"/>
                <a:gd name="T18" fmla="*/ 568 w 717"/>
                <a:gd name="T19" fmla="*/ 623 h 845"/>
                <a:gd name="T20" fmla="*/ 717 w 717"/>
                <a:gd name="T21" fmla="*/ 845 h 845"/>
                <a:gd name="T22" fmla="*/ 717 w 717"/>
                <a:gd name="T23" fmla="*/ 845 h 8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184" name="Freeform 24"/>
            <p:cNvSpPr>
              <a:spLocks/>
            </p:cNvSpPr>
            <p:nvPr/>
          </p:nvSpPr>
          <p:spPr bwMode="hidden">
            <a:xfrm>
              <a:off x="5352" y="0"/>
              <a:ext cx="408" cy="414"/>
            </a:xfrm>
            <a:custGeom>
              <a:avLst/>
              <a:gdLst>
                <a:gd name="T0" fmla="*/ 407 w 407"/>
                <a:gd name="T1" fmla="*/ 414 h 414"/>
                <a:gd name="T2" fmla="*/ 407 w 407"/>
                <a:gd name="T3" fmla="*/ 396 h 414"/>
                <a:gd name="T4" fmla="*/ 222 w 407"/>
                <a:gd name="T5" fmla="*/ 192 h 414"/>
                <a:gd name="T6" fmla="*/ 12 w 407"/>
                <a:gd name="T7" fmla="*/ 0 h 414"/>
                <a:gd name="T8" fmla="*/ 0 w 407"/>
                <a:gd name="T9" fmla="*/ 0 h 414"/>
                <a:gd name="T10" fmla="*/ 108 w 407"/>
                <a:gd name="T11" fmla="*/ 102 h 414"/>
                <a:gd name="T12" fmla="*/ 216 w 407"/>
                <a:gd name="T13" fmla="*/ 204 h 414"/>
                <a:gd name="T14" fmla="*/ 407 w 407"/>
                <a:gd name="T15" fmla="*/ 414 h 414"/>
                <a:gd name="T16" fmla="*/ 407 w 407"/>
                <a:gd name="T17" fmla="*/ 414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185" name="Freeform 25"/>
            <p:cNvSpPr>
              <a:spLocks/>
            </p:cNvSpPr>
            <p:nvPr/>
          </p:nvSpPr>
          <p:spPr bwMode="hidden">
            <a:xfrm>
              <a:off x="6" y="0"/>
              <a:ext cx="858" cy="1409"/>
            </a:xfrm>
            <a:custGeom>
              <a:avLst/>
              <a:gdLst>
                <a:gd name="T0" fmla="*/ 0 w 855"/>
                <a:gd name="T1" fmla="*/ 1361 h 1409"/>
                <a:gd name="T2" fmla="*/ 0 w 855"/>
                <a:gd name="T3" fmla="*/ 1409 h 1409"/>
                <a:gd name="T4" fmla="*/ 54 w 855"/>
                <a:gd name="T5" fmla="*/ 1211 h 1409"/>
                <a:gd name="T6" fmla="*/ 126 w 855"/>
                <a:gd name="T7" fmla="*/ 1013 h 1409"/>
                <a:gd name="T8" fmla="*/ 215 w 855"/>
                <a:gd name="T9" fmla="*/ 827 h 1409"/>
                <a:gd name="T10" fmla="*/ 311 w 855"/>
                <a:gd name="T11" fmla="*/ 647 h 1409"/>
                <a:gd name="T12" fmla="*/ 431 w 855"/>
                <a:gd name="T13" fmla="*/ 474 h 1409"/>
                <a:gd name="T14" fmla="*/ 556 w 855"/>
                <a:gd name="T15" fmla="*/ 312 h 1409"/>
                <a:gd name="T16" fmla="*/ 700 w 855"/>
                <a:gd name="T17" fmla="*/ 150 h 1409"/>
                <a:gd name="T18" fmla="*/ 855 w 855"/>
                <a:gd name="T19" fmla="*/ 0 h 1409"/>
                <a:gd name="T20" fmla="*/ 837 w 855"/>
                <a:gd name="T21" fmla="*/ 0 h 1409"/>
                <a:gd name="T22" fmla="*/ 688 w 855"/>
                <a:gd name="T23" fmla="*/ 144 h 1409"/>
                <a:gd name="T24" fmla="*/ 550 w 855"/>
                <a:gd name="T25" fmla="*/ 300 h 1409"/>
                <a:gd name="T26" fmla="*/ 425 w 855"/>
                <a:gd name="T27" fmla="*/ 462 h 1409"/>
                <a:gd name="T28" fmla="*/ 311 w 855"/>
                <a:gd name="T29" fmla="*/ 629 h 1409"/>
                <a:gd name="T30" fmla="*/ 215 w 855"/>
                <a:gd name="T31" fmla="*/ 803 h 1409"/>
                <a:gd name="T32" fmla="*/ 132 w 855"/>
                <a:gd name="T33" fmla="*/ 983 h 1409"/>
                <a:gd name="T34" fmla="*/ 60 w 855"/>
                <a:gd name="T35" fmla="*/ 1169 h 1409"/>
                <a:gd name="T36" fmla="*/ 0 w 855"/>
                <a:gd name="T37" fmla="*/ 1361 h 1409"/>
                <a:gd name="T38" fmla="*/ 0 w 855"/>
                <a:gd name="T39" fmla="*/ 1361 h 1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186" name="Freeform 26"/>
            <p:cNvSpPr>
              <a:spLocks/>
            </p:cNvSpPr>
            <p:nvPr/>
          </p:nvSpPr>
          <p:spPr bwMode="hidden">
            <a:xfrm>
              <a:off x="6" y="0"/>
              <a:ext cx="588" cy="599"/>
            </a:xfrm>
            <a:custGeom>
              <a:avLst/>
              <a:gdLst>
                <a:gd name="T0" fmla="*/ 586 w 586"/>
                <a:gd name="T1" fmla="*/ 0 h 599"/>
                <a:gd name="T2" fmla="*/ 568 w 586"/>
                <a:gd name="T3" fmla="*/ 0 h 599"/>
                <a:gd name="T4" fmla="*/ 407 w 586"/>
                <a:gd name="T5" fmla="*/ 132 h 599"/>
                <a:gd name="T6" fmla="*/ 257 w 586"/>
                <a:gd name="T7" fmla="*/ 270 h 599"/>
                <a:gd name="T8" fmla="*/ 120 w 586"/>
                <a:gd name="T9" fmla="*/ 420 h 599"/>
                <a:gd name="T10" fmla="*/ 0 w 586"/>
                <a:gd name="T11" fmla="*/ 575 h 599"/>
                <a:gd name="T12" fmla="*/ 0 w 586"/>
                <a:gd name="T13" fmla="*/ 599 h 599"/>
                <a:gd name="T14" fmla="*/ 120 w 586"/>
                <a:gd name="T15" fmla="*/ 432 h 599"/>
                <a:gd name="T16" fmla="*/ 257 w 586"/>
                <a:gd name="T17" fmla="*/ 282 h 599"/>
                <a:gd name="T18" fmla="*/ 413 w 586"/>
                <a:gd name="T19" fmla="*/ 138 h 599"/>
                <a:gd name="T20" fmla="*/ 586 w 586"/>
                <a:gd name="T21" fmla="*/ 0 h 599"/>
                <a:gd name="T22" fmla="*/ 586 w 586"/>
                <a:gd name="T23" fmla="*/ 0 h 5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187" name="Freeform 27"/>
            <p:cNvSpPr>
              <a:spLocks/>
            </p:cNvSpPr>
            <p:nvPr/>
          </p:nvSpPr>
          <p:spPr bwMode="hidden">
            <a:xfrm>
              <a:off x="6" y="0"/>
              <a:ext cx="270" cy="252"/>
            </a:xfrm>
            <a:custGeom>
              <a:avLst/>
              <a:gdLst>
                <a:gd name="T0" fmla="*/ 269 w 269"/>
                <a:gd name="T1" fmla="*/ 0 h 252"/>
                <a:gd name="T2" fmla="*/ 251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69 w 269"/>
                <a:gd name="T15" fmla="*/ 0 h 252"/>
                <a:gd name="T16" fmla="*/ 269 w 269"/>
                <a:gd name="T17" fmla="*/ 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188" name="Line 28"/>
            <p:cNvSpPr>
              <a:spLocks noChangeShapeType="1"/>
            </p:cNvSpPr>
            <p:nvPr/>
          </p:nvSpPr>
          <p:spPr bwMode="hidden">
            <a:xfrm>
              <a:off x="1" y="2749"/>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189" name="Line 29"/>
            <p:cNvSpPr>
              <a:spLocks noChangeShapeType="1"/>
            </p:cNvSpPr>
            <p:nvPr/>
          </p:nvSpPr>
          <p:spPr bwMode="hidden">
            <a:xfrm>
              <a:off x="1" y="2356"/>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190" name="Line 30"/>
            <p:cNvSpPr>
              <a:spLocks noChangeShapeType="1"/>
            </p:cNvSpPr>
            <p:nvPr/>
          </p:nvSpPr>
          <p:spPr bwMode="hidden">
            <a:xfrm>
              <a:off x="1" y="3142"/>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92191" name="Group 31"/>
            <p:cNvGrpSpPr>
              <a:grpSpLocks/>
            </p:cNvGrpSpPr>
            <p:nvPr/>
          </p:nvGrpSpPr>
          <p:grpSpPr bwMode="auto">
            <a:xfrm>
              <a:off x="1" y="392"/>
              <a:ext cx="5758" cy="1571"/>
              <a:chOff x="1" y="392"/>
              <a:chExt cx="5758" cy="1571"/>
            </a:xfrm>
          </p:grpSpPr>
          <p:sp>
            <p:nvSpPr>
              <p:cNvPr id="92192" name="Line 32"/>
              <p:cNvSpPr>
                <a:spLocks noChangeShapeType="1"/>
              </p:cNvSpPr>
              <p:nvPr userDrawn="1"/>
            </p:nvSpPr>
            <p:spPr bwMode="hidden">
              <a:xfrm>
                <a:off x="1" y="784"/>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193"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194"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195"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196" name="Line 36"/>
              <p:cNvSpPr>
                <a:spLocks noChangeShapeType="1"/>
              </p:cNvSpPr>
              <p:nvPr userDrawn="1"/>
            </p:nvSpPr>
            <p:spPr bwMode="hidden">
              <a:xfrm>
                <a:off x="1" y="392"/>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92197" name="Line 37"/>
            <p:cNvSpPr>
              <a:spLocks noChangeShapeType="1"/>
            </p:cNvSpPr>
            <p:nvPr/>
          </p:nvSpPr>
          <p:spPr bwMode="hidden">
            <a:xfrm>
              <a:off x="1" y="3928"/>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198" name="Line 38"/>
            <p:cNvSpPr>
              <a:spLocks noChangeShapeType="1"/>
            </p:cNvSpPr>
            <p:nvPr/>
          </p:nvSpPr>
          <p:spPr bwMode="hidden">
            <a:xfrm>
              <a:off x="1" y="3535"/>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92199" name="Rectangle 39"/>
          <p:cNvSpPr>
            <a:spLocks noGrp="1" noChangeArrowheads="1"/>
          </p:cNvSpPr>
          <p:nvPr>
            <p:ph type="ctrTitle" sz="quarter"/>
          </p:nvPr>
        </p:nvSpPr>
        <p:spPr>
          <a:xfrm>
            <a:off x="685800" y="1692275"/>
            <a:ext cx="7772400" cy="1736725"/>
          </a:xfrm>
        </p:spPr>
        <p:txBody>
          <a:bodyPr anchor="b"/>
          <a:lstStyle>
            <a:lvl1pPr>
              <a:defRPr sz="5400"/>
            </a:lvl1pPr>
          </a:lstStyle>
          <a:p>
            <a:pPr lvl="0"/>
            <a:r>
              <a:rPr lang="en-US" altLang="en-US" noProof="0" smtClean="0"/>
              <a:t>Click to edit Master title style</a:t>
            </a:r>
          </a:p>
        </p:txBody>
      </p:sp>
      <p:sp>
        <p:nvSpPr>
          <p:cNvPr id="92200" name="Rectangle 40"/>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altLang="en-US" noProof="0" smtClean="0"/>
              <a:t>Click to edit Master subtitle style</a:t>
            </a:r>
          </a:p>
        </p:txBody>
      </p:sp>
      <p:sp>
        <p:nvSpPr>
          <p:cNvPr id="92201" name="Rectangle 41"/>
          <p:cNvSpPr>
            <a:spLocks noGrp="1" noChangeArrowheads="1"/>
          </p:cNvSpPr>
          <p:nvPr>
            <p:ph type="dt" sz="quarter" idx="2"/>
          </p:nvPr>
        </p:nvSpPr>
        <p:spPr/>
        <p:txBody>
          <a:bodyPr/>
          <a:lstStyle>
            <a:lvl1pPr>
              <a:defRPr/>
            </a:lvl1pPr>
          </a:lstStyle>
          <a:p>
            <a:endParaRPr lang="en-US" altLang="en-US"/>
          </a:p>
        </p:txBody>
      </p:sp>
      <p:sp>
        <p:nvSpPr>
          <p:cNvPr id="92202" name="Rectangle 42"/>
          <p:cNvSpPr>
            <a:spLocks noGrp="1" noChangeArrowheads="1"/>
          </p:cNvSpPr>
          <p:nvPr>
            <p:ph type="ftr" sz="quarter" idx="3"/>
          </p:nvPr>
        </p:nvSpPr>
        <p:spPr/>
        <p:txBody>
          <a:bodyPr/>
          <a:lstStyle>
            <a:lvl1pPr>
              <a:defRPr/>
            </a:lvl1pPr>
          </a:lstStyle>
          <a:p>
            <a:endParaRPr lang="en-US" altLang="en-US"/>
          </a:p>
        </p:txBody>
      </p:sp>
      <p:sp>
        <p:nvSpPr>
          <p:cNvPr id="92203" name="Rectangle 43"/>
          <p:cNvSpPr>
            <a:spLocks noGrp="1" noChangeArrowheads="1"/>
          </p:cNvSpPr>
          <p:nvPr>
            <p:ph type="sldNum" sz="quarter" idx="4"/>
          </p:nvPr>
        </p:nvSpPr>
        <p:spPr/>
        <p:txBody>
          <a:bodyPr/>
          <a:lstStyle>
            <a:lvl1pPr>
              <a:defRPr/>
            </a:lvl1pPr>
          </a:lstStyle>
          <a:p>
            <a:fld id="{4B744287-D505-4F7D-940A-6D8BFB3EC436}" type="slidenum">
              <a:rPr lang="en-US" altLang="en-US"/>
              <a:pPr/>
              <a:t>‹#›</a:t>
            </a:fld>
            <a:endParaRPr lang="en-US" alt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entr" presetSubtype="0" fill="hold" grpId="0" nodeType="withEffect">
                                  <p:stCondLst>
                                    <p:cond delay="0"/>
                                  </p:stCondLst>
                                  <p:iterate type="lt">
                                    <p:tmPct val="10000"/>
                                  </p:iterate>
                                  <p:childTnLst>
                                    <p:set>
                                      <p:cBhvr>
                                        <p:cTn id="6" dur="1" fill="hold">
                                          <p:stCondLst>
                                            <p:cond delay="0"/>
                                          </p:stCondLst>
                                        </p:cTn>
                                        <p:tgtEl>
                                          <p:spTgt spid="92199"/>
                                        </p:tgtEl>
                                        <p:attrNameLst>
                                          <p:attrName>style.visibility</p:attrName>
                                        </p:attrNameLst>
                                      </p:cBhvr>
                                      <p:to>
                                        <p:strVal val="visible"/>
                                      </p:to>
                                    </p:set>
                                    <p:animEffect transition="in" filter="fade">
                                      <p:cBhvr>
                                        <p:cTn id="7" dur="600">
                                          <p:stCondLst>
                                            <p:cond delay="0"/>
                                          </p:stCondLst>
                                        </p:cTn>
                                        <p:tgtEl>
                                          <p:spTgt spid="92199"/>
                                        </p:tgtEl>
                                      </p:cBhvr>
                                    </p:animEffect>
                                    <p:anim calcmode="lin" valueType="num">
                                      <p:cBhvr>
                                        <p:cTn id="8" dur="600" fill="hold">
                                          <p:stCondLst>
                                            <p:cond delay="0"/>
                                          </p:stCondLst>
                                        </p:cTn>
                                        <p:tgtEl>
                                          <p:spTgt spid="92199"/>
                                        </p:tgtEl>
                                        <p:attrNameLst>
                                          <p:attrName>style.rotation</p:attrName>
                                        </p:attrNameLst>
                                      </p:cBhvr>
                                      <p:tavLst>
                                        <p:tav tm="0">
                                          <p:val>
                                            <p:fltVal val="720"/>
                                          </p:val>
                                        </p:tav>
                                        <p:tav tm="100000">
                                          <p:val>
                                            <p:fltVal val="0"/>
                                          </p:val>
                                        </p:tav>
                                      </p:tavLst>
                                    </p:anim>
                                    <p:anim calcmode="lin" valueType="num">
                                      <p:cBhvr>
                                        <p:cTn id="9" dur="600" fill="hold">
                                          <p:stCondLst>
                                            <p:cond delay="0"/>
                                          </p:stCondLst>
                                        </p:cTn>
                                        <p:tgtEl>
                                          <p:spTgt spid="92199"/>
                                        </p:tgtEl>
                                        <p:attrNameLst>
                                          <p:attrName>ppt_h</p:attrName>
                                        </p:attrNameLst>
                                      </p:cBhvr>
                                      <p:tavLst>
                                        <p:tav tm="0">
                                          <p:val>
                                            <p:fltVal val="0"/>
                                          </p:val>
                                        </p:tav>
                                        <p:tav tm="100000">
                                          <p:val>
                                            <p:strVal val="#ppt_h"/>
                                          </p:val>
                                        </p:tav>
                                      </p:tavLst>
                                    </p:anim>
                                    <p:anim calcmode="lin" valueType="num">
                                      <p:cBhvr>
                                        <p:cTn id="10" dur="600" fill="hold">
                                          <p:stCondLst>
                                            <p:cond delay="0"/>
                                          </p:stCondLst>
                                        </p:cTn>
                                        <p:tgtEl>
                                          <p:spTgt spid="92199"/>
                                        </p:tgtEl>
                                        <p:attrNameLst>
                                          <p:attrName>ppt_w</p:attrName>
                                        </p:attrNameLst>
                                      </p:cBhvr>
                                      <p:tavLst>
                                        <p:tav tm="0">
                                          <p:val>
                                            <p:fltVal val="0"/>
                                          </p:val>
                                        </p:tav>
                                        <p:tav tm="100000">
                                          <p:val>
                                            <p:strVal val="#ppt_w"/>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92200">
                                            <p:txEl>
                                              <p:pRg st="0" end="0"/>
                                            </p:txEl>
                                          </p:spTgt>
                                        </p:tgtEl>
                                        <p:attrNameLst>
                                          <p:attrName>style.visibility</p:attrName>
                                        </p:attrNameLst>
                                      </p:cBhvr>
                                      <p:to>
                                        <p:strVal val="visible"/>
                                      </p:to>
                                    </p:set>
                                    <p:animEffect transition="in" filter="slide(fromBottom)">
                                      <p:cBhvr>
                                        <p:cTn id="15" dur="500">
                                          <p:stCondLst>
                                            <p:cond delay="0"/>
                                          </p:stCondLst>
                                        </p:cTn>
                                        <p:tgtEl>
                                          <p:spTgt spid="9220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9" grpId="0"/>
      <p:bldP spid="92200" grpId="0" build="p">
        <p:tmplLst>
          <p:tmpl lvl="1">
            <p:tnLst>
              <p:par>
                <p:cTn presetID="12" presetClass="entr" presetSubtype="4" fill="hold" nodeType="clickEffect">
                  <p:stCondLst>
                    <p:cond delay="0"/>
                  </p:stCondLst>
                  <p:childTnLst>
                    <p:set>
                      <p:cBhvr>
                        <p:cTn dur="1" fill="hold">
                          <p:stCondLst>
                            <p:cond delay="0"/>
                          </p:stCondLst>
                        </p:cTn>
                        <p:tgtEl>
                          <p:spTgt spid="92200"/>
                        </p:tgtEl>
                        <p:attrNameLst>
                          <p:attrName>style.visibility</p:attrName>
                        </p:attrNameLst>
                      </p:cBhvr>
                      <p:to>
                        <p:strVal val="visible"/>
                      </p:to>
                    </p:set>
                    <p:animEffect transition="in" filter="slide(fromBottom)">
                      <p:cBhvr>
                        <p:cTn dur="500">
                          <p:stCondLst>
                            <p:cond delay="0"/>
                          </p:stCondLst>
                        </p:cTn>
                        <p:tgtEl>
                          <p:spTgt spid="92200"/>
                        </p:tgtEl>
                      </p:cBhvr>
                    </p:animEffect>
                  </p:childTnLst>
                </p:cTn>
              </p:par>
            </p:tnLst>
          </p:tmpl>
        </p:tmplLst>
      </p:bldP>
    </p:bld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AE58181-E015-4282-8222-756DBC96FC0B}" type="slidenum">
              <a:rPr lang="en-US" altLang="en-US"/>
              <a:pPr/>
              <a:t>‹#›</a:t>
            </a:fld>
            <a:endParaRPr lang="en-US" altLang="en-US"/>
          </a:p>
        </p:txBody>
      </p:sp>
    </p:spTree>
    <p:extLst>
      <p:ext uri="{BB962C8B-B14F-4D97-AF65-F5344CB8AC3E}">
        <p14:creationId xmlns:p14="http://schemas.microsoft.com/office/powerpoint/2010/main" val="3018995920"/>
      </p:ext>
    </p:extLst>
  </p:cSld>
  <p:clrMapOvr>
    <a:masterClrMapping/>
  </p:clrMapOvr>
  <p:transition>
    <p:push dir="r"/>
    <p:sndAc>
      <p:stSnd>
        <p:snd r:embed="rId1" name="type.wav"/>
      </p:stSnd>
    </p:sndAc>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6B01E15E-C3CE-460B-A920-3C0FF493047C}" type="slidenum">
              <a:rPr lang="en-US" altLang="en-US"/>
              <a:pPr/>
              <a:t>‹#›</a:t>
            </a:fld>
            <a:endParaRPr lang="en-US" altLang="en-US"/>
          </a:p>
        </p:txBody>
      </p:sp>
    </p:spTree>
    <p:extLst>
      <p:ext uri="{BB962C8B-B14F-4D97-AF65-F5344CB8AC3E}">
        <p14:creationId xmlns:p14="http://schemas.microsoft.com/office/powerpoint/2010/main" val="2171530102"/>
      </p:ext>
    </p:extLst>
  </p:cSld>
  <p:clrMapOvr>
    <a:masterClrMapping/>
  </p:clrMapOvr>
  <p:transition>
    <p:push dir="r"/>
    <p:sndAc>
      <p:stSnd>
        <p:snd r:embed="rId1" name="type.wav"/>
      </p:stSnd>
    </p:sndAc>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DDD74669-95C3-49F1-B5C1-A88644A835DB}" type="slidenum">
              <a:rPr lang="en-US" altLang="en-US"/>
              <a:pPr/>
              <a:t>‹#›</a:t>
            </a:fld>
            <a:endParaRPr lang="en-US" altLang="en-US"/>
          </a:p>
        </p:txBody>
      </p:sp>
    </p:spTree>
    <p:extLst>
      <p:ext uri="{BB962C8B-B14F-4D97-AF65-F5344CB8AC3E}">
        <p14:creationId xmlns:p14="http://schemas.microsoft.com/office/powerpoint/2010/main" val="912082773"/>
      </p:ext>
    </p:extLst>
  </p:cSld>
  <p:clrMapOvr>
    <a:masterClrMapping/>
  </p:clrMapOvr>
  <p:transition>
    <p:push dir="r"/>
    <p:sndAc>
      <p:stSnd>
        <p:snd r:embed="rId1" name="type.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492FF1C6-90E9-4288-B075-3303C41230E7}" type="datetimeFigureOut">
              <a:rPr lang="en-US" smtClean="0"/>
              <a:pPr/>
              <a:t>10/16/2017</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2DF383E9-AF5E-4FBD-87D9-52C8A827E81A}" type="slidenum">
              <a:rPr lang="en-US" smtClean="0"/>
              <a:pPr/>
              <a:t>‹#›</a:t>
            </a:fld>
            <a:endParaRPr lang="en-US"/>
          </a:p>
        </p:txBody>
      </p:sp>
    </p:spTree>
    <p:extLst>
      <p:ext uri="{BB962C8B-B14F-4D97-AF65-F5344CB8AC3E}">
        <p14:creationId xmlns:p14="http://schemas.microsoft.com/office/powerpoint/2010/main" val="3252032661"/>
      </p:ext>
    </p:extLst>
  </p:cSld>
  <p:clrMapOvr>
    <a:masterClrMapping/>
  </p:clrMapOvr>
  <p:transition>
    <p:wedge/>
    <p:sndAc>
      <p:stSnd>
        <p:snd r:embed="rId1" name="coin.wav"/>
      </p:stSnd>
    </p:sndAc>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6879AAC7-F1F5-42F3-9DD2-EEA41F7BDA00}" type="slidenum">
              <a:rPr lang="en-US" altLang="en-US"/>
              <a:pPr/>
              <a:t>‹#›</a:t>
            </a:fld>
            <a:endParaRPr lang="en-US" altLang="en-US"/>
          </a:p>
        </p:txBody>
      </p:sp>
    </p:spTree>
    <p:extLst>
      <p:ext uri="{BB962C8B-B14F-4D97-AF65-F5344CB8AC3E}">
        <p14:creationId xmlns:p14="http://schemas.microsoft.com/office/powerpoint/2010/main" val="1018726264"/>
      </p:ext>
    </p:extLst>
  </p:cSld>
  <p:clrMapOvr>
    <a:masterClrMapping/>
  </p:clrMapOvr>
  <p:transition>
    <p:push dir="r"/>
    <p:sndAc>
      <p:stSnd>
        <p:snd r:embed="rId1" name="type.wav"/>
      </p:stSnd>
    </p:sndAc>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503C03F4-891B-455A-84B5-8D08202EDE8F}" type="slidenum">
              <a:rPr lang="en-US" altLang="en-US"/>
              <a:pPr/>
              <a:t>‹#›</a:t>
            </a:fld>
            <a:endParaRPr lang="en-US" altLang="en-US"/>
          </a:p>
        </p:txBody>
      </p:sp>
    </p:spTree>
    <p:extLst>
      <p:ext uri="{BB962C8B-B14F-4D97-AF65-F5344CB8AC3E}">
        <p14:creationId xmlns:p14="http://schemas.microsoft.com/office/powerpoint/2010/main" val="1358103742"/>
      </p:ext>
    </p:extLst>
  </p:cSld>
  <p:clrMapOvr>
    <a:masterClrMapping/>
  </p:clrMapOvr>
  <p:transition>
    <p:push dir="r"/>
    <p:sndAc>
      <p:stSnd>
        <p:snd r:embed="rId1" name="type.wav"/>
      </p:stSnd>
    </p:sndAc>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F639B07B-C7CD-4786-974D-EBCA8CD2953F}" type="slidenum">
              <a:rPr lang="en-US" altLang="en-US"/>
              <a:pPr/>
              <a:t>‹#›</a:t>
            </a:fld>
            <a:endParaRPr lang="en-US" altLang="en-US"/>
          </a:p>
        </p:txBody>
      </p:sp>
    </p:spTree>
    <p:extLst>
      <p:ext uri="{BB962C8B-B14F-4D97-AF65-F5344CB8AC3E}">
        <p14:creationId xmlns:p14="http://schemas.microsoft.com/office/powerpoint/2010/main" val="2598065810"/>
      </p:ext>
    </p:extLst>
  </p:cSld>
  <p:clrMapOvr>
    <a:masterClrMapping/>
  </p:clrMapOvr>
  <p:transition>
    <p:push dir="r"/>
    <p:sndAc>
      <p:stSnd>
        <p:snd r:embed="rId1" name="type.wav"/>
      </p:stSnd>
    </p:sndAc>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7D4644CF-6878-4D6A-9074-EAB6CD161862}" type="slidenum">
              <a:rPr lang="en-US" altLang="en-US"/>
              <a:pPr/>
              <a:t>‹#›</a:t>
            </a:fld>
            <a:endParaRPr lang="en-US" altLang="en-US"/>
          </a:p>
        </p:txBody>
      </p:sp>
    </p:spTree>
    <p:extLst>
      <p:ext uri="{BB962C8B-B14F-4D97-AF65-F5344CB8AC3E}">
        <p14:creationId xmlns:p14="http://schemas.microsoft.com/office/powerpoint/2010/main" val="907223180"/>
      </p:ext>
    </p:extLst>
  </p:cSld>
  <p:clrMapOvr>
    <a:masterClrMapping/>
  </p:clrMapOvr>
  <p:transition>
    <p:push dir="r"/>
    <p:sndAc>
      <p:stSnd>
        <p:snd r:embed="rId1" name="type.wav"/>
      </p:stSnd>
    </p:sndAc>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724D74B1-5270-43D0-A4FB-8BAC4983C490}" type="slidenum">
              <a:rPr lang="en-US" altLang="en-US"/>
              <a:pPr/>
              <a:t>‹#›</a:t>
            </a:fld>
            <a:endParaRPr lang="en-US" altLang="en-US"/>
          </a:p>
        </p:txBody>
      </p:sp>
    </p:spTree>
    <p:extLst>
      <p:ext uri="{BB962C8B-B14F-4D97-AF65-F5344CB8AC3E}">
        <p14:creationId xmlns:p14="http://schemas.microsoft.com/office/powerpoint/2010/main" val="1452322737"/>
      </p:ext>
    </p:extLst>
  </p:cSld>
  <p:clrMapOvr>
    <a:masterClrMapping/>
  </p:clrMapOvr>
  <p:transition>
    <p:push dir="r"/>
    <p:sndAc>
      <p:stSnd>
        <p:snd r:embed="rId1" name="type.wav"/>
      </p:stSnd>
    </p:sndAc>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5A2EA192-C29C-468D-85EE-365C645A7A55}" type="slidenum">
              <a:rPr lang="en-US" altLang="en-US"/>
              <a:pPr/>
              <a:t>‹#›</a:t>
            </a:fld>
            <a:endParaRPr lang="en-US" altLang="en-US"/>
          </a:p>
        </p:txBody>
      </p:sp>
    </p:spTree>
    <p:extLst>
      <p:ext uri="{BB962C8B-B14F-4D97-AF65-F5344CB8AC3E}">
        <p14:creationId xmlns:p14="http://schemas.microsoft.com/office/powerpoint/2010/main" val="2085294614"/>
      </p:ext>
    </p:extLst>
  </p:cSld>
  <p:clrMapOvr>
    <a:masterClrMapping/>
  </p:clrMapOvr>
  <p:transition>
    <p:push dir="r"/>
    <p:sndAc>
      <p:stSnd>
        <p:snd r:embed="rId1" name="type.wav"/>
      </p:stSnd>
    </p:sndAc>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08B73DC-1879-4649-9049-1581AAFA9675}" type="slidenum">
              <a:rPr lang="en-US" altLang="en-US"/>
              <a:pPr/>
              <a:t>‹#›</a:t>
            </a:fld>
            <a:endParaRPr lang="en-US" altLang="en-US"/>
          </a:p>
        </p:txBody>
      </p:sp>
    </p:spTree>
    <p:extLst>
      <p:ext uri="{BB962C8B-B14F-4D97-AF65-F5344CB8AC3E}">
        <p14:creationId xmlns:p14="http://schemas.microsoft.com/office/powerpoint/2010/main" val="2060627441"/>
      </p:ext>
    </p:extLst>
  </p:cSld>
  <p:clrMapOvr>
    <a:masterClrMapping/>
  </p:clrMapOvr>
  <p:transition>
    <p:push dir="r"/>
    <p:sndAc>
      <p:stSnd>
        <p:snd r:embed="rId1" name="type.wav"/>
      </p:stSnd>
    </p:sndAc>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113666" name="Group 2"/>
          <p:cNvGrpSpPr>
            <a:grpSpLocks/>
          </p:cNvGrpSpPr>
          <p:nvPr/>
        </p:nvGrpSpPr>
        <p:grpSpPr bwMode="auto">
          <a:xfrm>
            <a:off x="-6350" y="20638"/>
            <a:ext cx="9144000" cy="6858000"/>
            <a:chOff x="0" y="0"/>
            <a:chExt cx="5760" cy="4320"/>
          </a:xfrm>
        </p:grpSpPr>
        <p:sp>
          <p:nvSpPr>
            <p:cNvPr id="113667" name="Freeform 3"/>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3668" name="Freeform 4"/>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13669" name="Freeform 5"/>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113670" name="Group 6"/>
          <p:cNvGrpSpPr>
            <a:grpSpLocks/>
          </p:cNvGrpSpPr>
          <p:nvPr/>
        </p:nvGrpSpPr>
        <p:grpSpPr bwMode="auto">
          <a:xfrm>
            <a:off x="-1588" y="6034088"/>
            <a:ext cx="7845426" cy="850900"/>
            <a:chOff x="0" y="3792"/>
            <a:chExt cx="4942" cy="536"/>
          </a:xfrm>
        </p:grpSpPr>
        <p:sp>
          <p:nvSpPr>
            <p:cNvPr id="113671" name="Freeform 7"/>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113672" name="Group 8"/>
            <p:cNvGrpSpPr>
              <a:grpSpLocks/>
            </p:cNvGrpSpPr>
            <p:nvPr userDrawn="1"/>
          </p:nvGrpSpPr>
          <p:grpSpPr bwMode="auto">
            <a:xfrm>
              <a:off x="2486" y="3792"/>
              <a:ext cx="2456" cy="536"/>
              <a:chOff x="2486" y="3792"/>
              <a:chExt cx="2456" cy="536"/>
            </a:xfrm>
          </p:grpSpPr>
          <p:sp>
            <p:nvSpPr>
              <p:cNvPr id="113673" name="Freeform 9"/>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3674" name="Freeform 10"/>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3675" name="Freeform 11"/>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3676" name="Freeform 12"/>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3677" name="Freeform 13"/>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13678" name="Freeform 14"/>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113679" name="Group 15"/>
          <p:cNvGrpSpPr>
            <a:grpSpLocks/>
          </p:cNvGrpSpPr>
          <p:nvPr/>
        </p:nvGrpSpPr>
        <p:grpSpPr bwMode="auto">
          <a:xfrm>
            <a:off x="627063" y="6021388"/>
            <a:ext cx="5684837" cy="849312"/>
            <a:chOff x="395" y="3793"/>
            <a:chExt cx="3581" cy="535"/>
          </a:xfrm>
        </p:grpSpPr>
        <p:sp>
          <p:nvSpPr>
            <p:cNvPr id="113680" name="Freeform 16"/>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3681" name="Freeform 17"/>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3682" name="Freeform 18"/>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3683" name="Freeform 19"/>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3684" name="Freeform 20"/>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3685" name="Freeform 21"/>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13686" name="Rectangle 22"/>
          <p:cNvSpPr>
            <a:spLocks noGrp="1" noChangeArrowheads="1"/>
          </p:cNvSpPr>
          <p:nvPr>
            <p:ph type="ctrTitle" sz="quarter"/>
          </p:nvPr>
        </p:nvSpPr>
        <p:spPr>
          <a:xfrm>
            <a:off x="457200" y="1447800"/>
            <a:ext cx="8229600" cy="1736725"/>
          </a:xfrm>
        </p:spPr>
        <p:txBody>
          <a:bodyPr/>
          <a:lstStyle>
            <a:lvl1pPr>
              <a:defRPr sz="5400"/>
            </a:lvl1pPr>
          </a:lstStyle>
          <a:p>
            <a:pPr lvl="0"/>
            <a:r>
              <a:rPr lang="en-US" altLang="en-US" noProof="0" smtClean="0"/>
              <a:t>Click to edit Master title style</a:t>
            </a:r>
          </a:p>
        </p:txBody>
      </p:sp>
      <p:sp>
        <p:nvSpPr>
          <p:cNvPr id="113687" name="Rectangle 23"/>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en-US" altLang="en-US" noProof="0" smtClean="0"/>
              <a:t>Click to edit Master subtitle style</a:t>
            </a:r>
          </a:p>
        </p:txBody>
      </p:sp>
      <p:sp>
        <p:nvSpPr>
          <p:cNvPr id="113688" name="Rectangle 24"/>
          <p:cNvSpPr>
            <a:spLocks noGrp="1" noChangeArrowheads="1"/>
          </p:cNvSpPr>
          <p:nvPr>
            <p:ph type="dt" sz="quarter" idx="2"/>
          </p:nvPr>
        </p:nvSpPr>
        <p:spPr/>
        <p:txBody>
          <a:bodyPr/>
          <a:lstStyle>
            <a:lvl1pPr>
              <a:defRPr/>
            </a:lvl1pPr>
          </a:lstStyle>
          <a:p>
            <a:endParaRPr lang="en-US" altLang="en-US"/>
          </a:p>
        </p:txBody>
      </p:sp>
      <p:sp>
        <p:nvSpPr>
          <p:cNvPr id="113689" name="Rectangle 25"/>
          <p:cNvSpPr>
            <a:spLocks noGrp="1" noChangeArrowheads="1"/>
          </p:cNvSpPr>
          <p:nvPr>
            <p:ph type="sldNum" sz="quarter" idx="4"/>
          </p:nvPr>
        </p:nvSpPr>
        <p:spPr/>
        <p:txBody>
          <a:bodyPr/>
          <a:lstStyle>
            <a:lvl1pPr>
              <a:defRPr/>
            </a:lvl1pPr>
          </a:lstStyle>
          <a:p>
            <a:fld id="{F97AC5CE-392E-419E-898D-3F42EAB9235C}" type="slidenum">
              <a:rPr lang="en-US" altLang="en-US"/>
              <a:pPr/>
              <a:t>‹#›</a:t>
            </a:fld>
            <a:endParaRPr lang="en-US" altLang="en-US"/>
          </a:p>
        </p:txBody>
      </p:sp>
      <p:sp>
        <p:nvSpPr>
          <p:cNvPr id="113690" name="Rectangle 26"/>
          <p:cNvSpPr>
            <a:spLocks noGrp="1" noChangeArrowheads="1"/>
          </p:cNvSpPr>
          <p:nvPr>
            <p:ph type="ftr" sz="quarter" idx="3"/>
          </p:nvPr>
        </p:nvSpPr>
        <p:spPr/>
        <p:txBody>
          <a:bodyPr/>
          <a:lstStyle>
            <a:lvl1pPr>
              <a:defRPr/>
            </a:lvl1pPr>
          </a:lstStyle>
          <a:p>
            <a:endParaRPr lang="en-US" altLang="en-US"/>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grpId="0" nodeType="withEffect">
                                  <p:stCondLst>
                                    <p:cond delay="0"/>
                                  </p:stCondLst>
                                  <p:childTnLst>
                                    <p:set>
                                      <p:cBhvr>
                                        <p:cTn id="6" dur="1" fill="hold">
                                          <p:stCondLst>
                                            <p:cond delay="0"/>
                                          </p:stCondLst>
                                        </p:cTn>
                                        <p:tgtEl>
                                          <p:spTgt spid="113686"/>
                                        </p:tgtEl>
                                        <p:attrNameLst>
                                          <p:attrName>style.visibility</p:attrName>
                                        </p:attrNameLst>
                                      </p:cBhvr>
                                      <p:to>
                                        <p:strVal val="visible"/>
                                      </p:to>
                                    </p:set>
                                    <p:anim calcmode="lin" valueType="num">
                                      <p:cBhvr>
                                        <p:cTn id="7" dur="2000" fill="hold"/>
                                        <p:tgtEl>
                                          <p:spTgt spid="113686"/>
                                        </p:tgtEl>
                                        <p:attrNameLst>
                                          <p:attrName>ppt_w</p:attrName>
                                        </p:attrNameLst>
                                      </p:cBhvr>
                                      <p:tavLst>
                                        <p:tav tm="0">
                                          <p:val>
                                            <p:strVal val="#ppt_w"/>
                                          </p:val>
                                        </p:tav>
                                        <p:tav tm="100000">
                                          <p:val>
                                            <p:strVal val="#ppt_w"/>
                                          </p:val>
                                        </p:tav>
                                      </p:tavLst>
                                    </p:anim>
                                    <p:anim calcmode="lin" valueType="num">
                                      <p:cBhvr>
                                        <p:cTn id="8" dur="2000" fill="hold"/>
                                        <p:tgtEl>
                                          <p:spTgt spid="113686"/>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2000" fill="hold"/>
                                        <p:tgtEl>
                                          <p:spTgt spid="113686"/>
                                        </p:tgtEl>
                                        <p:attrNameLst>
                                          <p:attrName>ppt_x</p:attrName>
                                        </p:attrNameLst>
                                      </p:cBhvr>
                                      <p:tavLst>
                                        <p:tav tm="0">
                                          <p:val>
                                            <p:strVal val="#ppt_x-.4"/>
                                          </p:val>
                                        </p:tav>
                                        <p:tav tm="100000">
                                          <p:val>
                                            <p:strVal val="#ppt_x"/>
                                          </p:val>
                                        </p:tav>
                                      </p:tavLst>
                                    </p:anim>
                                    <p:anim calcmode="lin" valueType="num">
                                      <p:cBhvr>
                                        <p:cTn id="10" dur="2000" fill="hold"/>
                                        <p:tgtEl>
                                          <p:spTgt spid="113686"/>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40" presetClass="entr" presetSubtype="0" fill="hold" grpId="0" nodeType="clickEffect">
                                  <p:stCondLst>
                                    <p:cond delay="0"/>
                                  </p:stCondLst>
                                  <p:iterate type="lt">
                                    <p:tmPct val="10000"/>
                                  </p:iterate>
                                  <p:childTnLst>
                                    <p:set>
                                      <p:cBhvr>
                                        <p:cTn id="14" dur="1" fill="hold">
                                          <p:stCondLst>
                                            <p:cond delay="0"/>
                                          </p:stCondLst>
                                        </p:cTn>
                                        <p:tgtEl>
                                          <p:spTgt spid="113687">
                                            <p:txEl>
                                              <p:pRg st="0" end="0"/>
                                            </p:txEl>
                                          </p:spTgt>
                                        </p:tgtEl>
                                        <p:attrNameLst>
                                          <p:attrName>style.visibility</p:attrName>
                                        </p:attrNameLst>
                                      </p:cBhvr>
                                      <p:to>
                                        <p:strVal val="visible"/>
                                      </p:to>
                                    </p:set>
                                    <p:animEffect transition="in" filter="fade">
                                      <p:cBhvr>
                                        <p:cTn id="15" dur="500">
                                          <p:stCondLst>
                                            <p:cond delay="0"/>
                                          </p:stCondLst>
                                        </p:cTn>
                                        <p:tgtEl>
                                          <p:spTgt spid="113687">
                                            <p:txEl>
                                              <p:pRg st="0" end="0"/>
                                            </p:txEl>
                                          </p:spTgt>
                                        </p:tgtEl>
                                      </p:cBhvr>
                                    </p:animEffect>
                                    <p:anim calcmode="lin" valueType="num">
                                      <p:cBhvr>
                                        <p:cTn id="16" dur="500" fill="hold">
                                          <p:stCondLst>
                                            <p:cond delay="0"/>
                                          </p:stCondLst>
                                        </p:cTn>
                                        <p:tgtEl>
                                          <p:spTgt spid="113687">
                                            <p:txEl>
                                              <p:pRg st="0" end="0"/>
                                            </p:txEl>
                                          </p:spTgt>
                                        </p:tgtEl>
                                        <p:attrNameLst>
                                          <p:attrName>ppt_x</p:attrName>
                                        </p:attrNameLst>
                                      </p:cBhvr>
                                      <p:tavLst>
                                        <p:tav tm="0">
                                          <p:val>
                                            <p:strVal val="#ppt_x-.1"/>
                                          </p:val>
                                        </p:tav>
                                        <p:tav tm="100000">
                                          <p:val>
                                            <p:strVal val="#ppt_x"/>
                                          </p:val>
                                        </p:tav>
                                      </p:tavLst>
                                    </p:anim>
                                    <p:anim calcmode="lin" valueType="num">
                                      <p:cBhvr>
                                        <p:cTn id="17" dur="500" fill="hold">
                                          <p:stCondLst>
                                            <p:cond delay="0"/>
                                          </p:stCondLst>
                                        </p:cTn>
                                        <p:tgtEl>
                                          <p:spTgt spid="113687">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86" grpId="0"/>
      <p:bldP spid="113687" grpId="0" build="p">
        <p:tmplLst>
          <p:tmpl lvl="1">
            <p:tnLst>
              <p:par>
                <p:cTn presetID="40" presetClass="entr" presetSubtype="0" fill="hold" nodeType="clickEffect">
                  <p:stCondLst>
                    <p:cond delay="0"/>
                  </p:stCondLst>
                  <p:iterate type="lt">
                    <p:tmPct val="10000"/>
                  </p:iterate>
                  <p:childTnLst>
                    <p:set>
                      <p:cBhvr>
                        <p:cTn dur="1" fill="hold">
                          <p:stCondLst>
                            <p:cond delay="0"/>
                          </p:stCondLst>
                        </p:cTn>
                        <p:tgtEl>
                          <p:spTgt spid="113687"/>
                        </p:tgtEl>
                        <p:attrNameLst>
                          <p:attrName>style.visibility</p:attrName>
                        </p:attrNameLst>
                      </p:cBhvr>
                      <p:to>
                        <p:strVal val="visible"/>
                      </p:to>
                    </p:set>
                    <p:animEffect transition="in" filter="fade">
                      <p:cBhvr>
                        <p:cTn dur="500">
                          <p:stCondLst>
                            <p:cond delay="0"/>
                          </p:stCondLst>
                        </p:cTn>
                        <p:tgtEl>
                          <p:spTgt spid="113687"/>
                        </p:tgtEl>
                      </p:cBhvr>
                    </p:animEffect>
                    <p:anim calcmode="lin" valueType="num">
                      <p:cBhvr>
                        <p:cTn dur="500" fill="hold">
                          <p:stCondLst>
                            <p:cond delay="0"/>
                          </p:stCondLst>
                        </p:cTn>
                        <p:tgtEl>
                          <p:spTgt spid="113687"/>
                        </p:tgtEl>
                        <p:attrNameLst>
                          <p:attrName>ppt_x</p:attrName>
                        </p:attrNameLst>
                      </p:cBhvr>
                      <p:tavLst>
                        <p:tav tm="0">
                          <p:val>
                            <p:strVal val="#ppt_x-.1"/>
                          </p:val>
                        </p:tav>
                        <p:tav tm="100000">
                          <p:val>
                            <p:strVal val="#ppt_x"/>
                          </p:val>
                        </p:tav>
                      </p:tavLst>
                    </p:anim>
                    <p:anim calcmode="lin" valueType="num">
                      <p:cBhvr>
                        <p:cTn dur="500" fill="hold">
                          <p:stCondLst>
                            <p:cond delay="0"/>
                          </p:stCondLst>
                        </p:cTn>
                        <p:tgtEl>
                          <p:spTgt spid="113687"/>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0357BFFE-E9D2-440E-8FF9-76EF1104B8B2}" type="slidenum">
              <a:rPr lang="en-US" altLang="en-US"/>
              <a:pPr/>
              <a:t>‹#›</a:t>
            </a:fld>
            <a:endParaRPr lang="en-US" altLang="en-US"/>
          </a:p>
        </p:txBody>
      </p:sp>
    </p:spTree>
    <p:extLst>
      <p:ext uri="{BB962C8B-B14F-4D97-AF65-F5344CB8AC3E}">
        <p14:creationId xmlns:p14="http://schemas.microsoft.com/office/powerpoint/2010/main" val="3851515626"/>
      </p:ext>
    </p:extLst>
  </p:cSld>
  <p:clrMapOvr>
    <a:masterClrMapping/>
  </p:clrMapOvr>
  <p:transition>
    <p:cover dir="d"/>
    <p:sndAc>
      <p:stSnd>
        <p:snd r:embed="rId1" name="wind.wav"/>
      </p:stSnd>
    </p:sndAc>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334A4B1-5462-4534-9A1F-EF109C85E70F}" type="slidenum">
              <a:rPr lang="en-US" altLang="en-US"/>
              <a:pPr/>
              <a:t>‹#›</a:t>
            </a:fld>
            <a:endParaRPr lang="en-US" altLang="en-US"/>
          </a:p>
        </p:txBody>
      </p:sp>
    </p:spTree>
    <p:extLst>
      <p:ext uri="{BB962C8B-B14F-4D97-AF65-F5344CB8AC3E}">
        <p14:creationId xmlns:p14="http://schemas.microsoft.com/office/powerpoint/2010/main" val="338470982"/>
      </p:ext>
    </p:extLst>
  </p:cSld>
  <p:clrMapOvr>
    <a:masterClrMapping/>
  </p:clrMapOvr>
  <p:transition>
    <p:cover dir="d"/>
    <p:sndAc>
      <p:stSnd>
        <p:snd r:embed="rId1" name="wind.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492FF1C6-90E9-4288-B075-3303C41230E7}" type="datetimeFigureOut">
              <a:rPr lang="en-US" smtClean="0"/>
              <a:pPr/>
              <a:t>10/16/2017</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2DF383E9-AF5E-4FBD-87D9-52C8A827E81A}" type="slidenum">
              <a:rPr lang="en-US" smtClean="0"/>
              <a:pPr/>
              <a:t>‹#›</a:t>
            </a:fld>
            <a:endParaRPr lang="en-US"/>
          </a:p>
        </p:txBody>
      </p:sp>
    </p:spTree>
    <p:extLst>
      <p:ext uri="{BB962C8B-B14F-4D97-AF65-F5344CB8AC3E}">
        <p14:creationId xmlns:p14="http://schemas.microsoft.com/office/powerpoint/2010/main" val="1842214506"/>
      </p:ext>
    </p:extLst>
  </p:cSld>
  <p:clrMapOvr>
    <a:masterClrMapping/>
  </p:clrMapOvr>
  <p:transition>
    <p:wedge/>
    <p:sndAc>
      <p:stSnd>
        <p:snd r:embed="rId1" name="coin.wav"/>
      </p:stSnd>
    </p:sndAc>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4C4474BE-53A2-41FF-AF96-AE468F5565AC}" type="slidenum">
              <a:rPr lang="en-US" altLang="en-US"/>
              <a:pPr/>
              <a:t>‹#›</a:t>
            </a:fld>
            <a:endParaRPr lang="en-US" altLang="en-US"/>
          </a:p>
        </p:txBody>
      </p:sp>
    </p:spTree>
    <p:extLst>
      <p:ext uri="{BB962C8B-B14F-4D97-AF65-F5344CB8AC3E}">
        <p14:creationId xmlns:p14="http://schemas.microsoft.com/office/powerpoint/2010/main" val="1156961584"/>
      </p:ext>
    </p:extLst>
  </p:cSld>
  <p:clrMapOvr>
    <a:masterClrMapping/>
  </p:clrMapOvr>
  <p:transition>
    <p:cover dir="d"/>
    <p:sndAc>
      <p:stSnd>
        <p:snd r:embed="rId1" name="wind.wav"/>
      </p:stSnd>
    </p:sndAc>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13EB6819-5655-4B07-B23B-F7FCAB877195}" type="slidenum">
              <a:rPr lang="en-US" altLang="en-US"/>
              <a:pPr/>
              <a:t>‹#›</a:t>
            </a:fld>
            <a:endParaRPr lang="en-US" altLang="en-US"/>
          </a:p>
        </p:txBody>
      </p:sp>
    </p:spTree>
    <p:extLst>
      <p:ext uri="{BB962C8B-B14F-4D97-AF65-F5344CB8AC3E}">
        <p14:creationId xmlns:p14="http://schemas.microsoft.com/office/powerpoint/2010/main" val="3900451382"/>
      </p:ext>
    </p:extLst>
  </p:cSld>
  <p:clrMapOvr>
    <a:masterClrMapping/>
  </p:clrMapOvr>
  <p:transition>
    <p:cover dir="d"/>
    <p:sndAc>
      <p:stSnd>
        <p:snd r:embed="rId1" name="wind.wav"/>
      </p:stSnd>
    </p:sndAc>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FAB2A557-9EC2-4533-8267-E27C181F2546}" type="slidenum">
              <a:rPr lang="en-US" altLang="en-US"/>
              <a:pPr/>
              <a:t>‹#›</a:t>
            </a:fld>
            <a:endParaRPr lang="en-US" altLang="en-US"/>
          </a:p>
        </p:txBody>
      </p:sp>
    </p:spTree>
    <p:extLst>
      <p:ext uri="{BB962C8B-B14F-4D97-AF65-F5344CB8AC3E}">
        <p14:creationId xmlns:p14="http://schemas.microsoft.com/office/powerpoint/2010/main" val="1262945402"/>
      </p:ext>
    </p:extLst>
  </p:cSld>
  <p:clrMapOvr>
    <a:masterClrMapping/>
  </p:clrMapOvr>
  <p:transition>
    <p:cover dir="d"/>
    <p:sndAc>
      <p:stSnd>
        <p:snd r:embed="rId1" name="wind.wav"/>
      </p:stSnd>
    </p:sndAc>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12D35ABC-D8F7-4BD8-8D33-2A5B2F0DA542}" type="slidenum">
              <a:rPr lang="en-US" altLang="en-US"/>
              <a:pPr/>
              <a:t>‹#›</a:t>
            </a:fld>
            <a:endParaRPr lang="en-US" altLang="en-US"/>
          </a:p>
        </p:txBody>
      </p:sp>
    </p:spTree>
    <p:extLst>
      <p:ext uri="{BB962C8B-B14F-4D97-AF65-F5344CB8AC3E}">
        <p14:creationId xmlns:p14="http://schemas.microsoft.com/office/powerpoint/2010/main" val="838882915"/>
      </p:ext>
    </p:extLst>
  </p:cSld>
  <p:clrMapOvr>
    <a:masterClrMapping/>
  </p:clrMapOvr>
  <p:transition>
    <p:cover dir="d"/>
    <p:sndAc>
      <p:stSnd>
        <p:snd r:embed="rId1" name="wind.wav"/>
      </p:stSnd>
    </p:sndAc>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2DECAD80-B4F3-43B0-8D2D-28DE341D0AE0}" type="slidenum">
              <a:rPr lang="en-US" altLang="en-US"/>
              <a:pPr/>
              <a:t>‹#›</a:t>
            </a:fld>
            <a:endParaRPr lang="en-US" altLang="en-US"/>
          </a:p>
        </p:txBody>
      </p:sp>
    </p:spTree>
    <p:extLst>
      <p:ext uri="{BB962C8B-B14F-4D97-AF65-F5344CB8AC3E}">
        <p14:creationId xmlns:p14="http://schemas.microsoft.com/office/powerpoint/2010/main" val="4182081443"/>
      </p:ext>
    </p:extLst>
  </p:cSld>
  <p:clrMapOvr>
    <a:masterClrMapping/>
  </p:clrMapOvr>
  <p:transition>
    <p:cover dir="d"/>
    <p:sndAc>
      <p:stSnd>
        <p:snd r:embed="rId1" name="wind.wav"/>
      </p:stSnd>
    </p:sndAc>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424BB58C-2DBB-4B02-9C45-9411B634A703}" type="slidenum">
              <a:rPr lang="en-US" altLang="en-US"/>
              <a:pPr/>
              <a:t>‹#›</a:t>
            </a:fld>
            <a:endParaRPr lang="en-US" altLang="en-US"/>
          </a:p>
        </p:txBody>
      </p:sp>
    </p:spTree>
    <p:extLst>
      <p:ext uri="{BB962C8B-B14F-4D97-AF65-F5344CB8AC3E}">
        <p14:creationId xmlns:p14="http://schemas.microsoft.com/office/powerpoint/2010/main" val="3652643332"/>
      </p:ext>
    </p:extLst>
  </p:cSld>
  <p:clrMapOvr>
    <a:masterClrMapping/>
  </p:clrMapOvr>
  <p:transition>
    <p:cover dir="d"/>
    <p:sndAc>
      <p:stSnd>
        <p:snd r:embed="rId1" name="wind.wav"/>
      </p:stSnd>
    </p:sndAc>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3A253D69-1846-405E-A1A3-CB81A3A27FDA}" type="slidenum">
              <a:rPr lang="en-US" altLang="en-US"/>
              <a:pPr/>
              <a:t>‹#›</a:t>
            </a:fld>
            <a:endParaRPr lang="en-US" altLang="en-US"/>
          </a:p>
        </p:txBody>
      </p:sp>
    </p:spTree>
    <p:extLst>
      <p:ext uri="{BB962C8B-B14F-4D97-AF65-F5344CB8AC3E}">
        <p14:creationId xmlns:p14="http://schemas.microsoft.com/office/powerpoint/2010/main" val="3730571259"/>
      </p:ext>
    </p:extLst>
  </p:cSld>
  <p:clrMapOvr>
    <a:masterClrMapping/>
  </p:clrMapOvr>
  <p:transition>
    <p:cover dir="d"/>
    <p:sndAc>
      <p:stSnd>
        <p:snd r:embed="rId1" name="wind.wav"/>
      </p:stSnd>
    </p:sndAc>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3944B0B-780A-4138-B30F-A96DB4D7956B}" type="slidenum">
              <a:rPr lang="en-US" altLang="en-US"/>
              <a:pPr/>
              <a:t>‹#›</a:t>
            </a:fld>
            <a:endParaRPr lang="en-US" altLang="en-US"/>
          </a:p>
        </p:txBody>
      </p:sp>
    </p:spTree>
    <p:extLst>
      <p:ext uri="{BB962C8B-B14F-4D97-AF65-F5344CB8AC3E}">
        <p14:creationId xmlns:p14="http://schemas.microsoft.com/office/powerpoint/2010/main" val="536743674"/>
      </p:ext>
    </p:extLst>
  </p:cSld>
  <p:clrMapOvr>
    <a:masterClrMapping/>
  </p:clrMapOvr>
  <p:transition>
    <p:cover dir="d"/>
    <p:sndAc>
      <p:stSnd>
        <p:snd r:embed="rId1" name="wind.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492FF1C6-90E9-4288-B075-3303C41230E7}" type="datetimeFigureOut">
              <a:rPr lang="en-US" smtClean="0"/>
              <a:pPr/>
              <a:t>10/16/2017</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2DF383E9-AF5E-4FBD-87D9-52C8A827E81A}" type="slidenum">
              <a:rPr lang="en-US" smtClean="0"/>
              <a:pPr/>
              <a:t>‹#›</a:t>
            </a:fld>
            <a:endParaRPr lang="en-US"/>
          </a:p>
        </p:txBody>
      </p:sp>
    </p:spTree>
    <p:extLst>
      <p:ext uri="{BB962C8B-B14F-4D97-AF65-F5344CB8AC3E}">
        <p14:creationId xmlns:p14="http://schemas.microsoft.com/office/powerpoint/2010/main" val="3324888982"/>
      </p:ext>
    </p:extLst>
  </p:cSld>
  <p:clrMapOvr>
    <a:masterClrMapping/>
  </p:clrMapOvr>
  <p:transition>
    <p:wedge/>
    <p:sndAc>
      <p:stSnd>
        <p:snd r:embed="rId1" name="coin.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492FF1C6-90E9-4288-B075-3303C41230E7}" type="datetimeFigureOut">
              <a:rPr lang="en-US" smtClean="0"/>
              <a:pPr/>
              <a:t>10/16/2017</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DF383E9-AF5E-4FBD-87D9-52C8A827E81A}" type="slidenum">
              <a:rPr lang="en-US" smtClean="0"/>
              <a:pPr/>
              <a:t>‹#›</a:t>
            </a:fld>
            <a:endParaRPr lang="en-US"/>
          </a:p>
        </p:txBody>
      </p:sp>
    </p:spTree>
    <p:extLst>
      <p:ext uri="{BB962C8B-B14F-4D97-AF65-F5344CB8AC3E}">
        <p14:creationId xmlns:p14="http://schemas.microsoft.com/office/powerpoint/2010/main" val="3009790786"/>
      </p:ext>
    </p:extLst>
  </p:cSld>
  <p:clrMapOvr>
    <a:masterClrMapping/>
  </p:clrMapOvr>
  <p:transition>
    <p:wedge/>
    <p:sndAc>
      <p:stSnd>
        <p:snd r:embed="rId1" name="coin.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492FF1C6-90E9-4288-B075-3303C41230E7}" type="datetimeFigureOut">
              <a:rPr lang="en-US" smtClean="0"/>
              <a:pPr/>
              <a:t>10/16/2017</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DF383E9-AF5E-4FBD-87D9-52C8A827E81A}" type="slidenum">
              <a:rPr lang="en-US" smtClean="0"/>
              <a:pPr/>
              <a:t>‹#›</a:t>
            </a:fld>
            <a:endParaRPr lang="en-US"/>
          </a:p>
        </p:txBody>
      </p:sp>
    </p:spTree>
    <p:extLst>
      <p:ext uri="{BB962C8B-B14F-4D97-AF65-F5344CB8AC3E}">
        <p14:creationId xmlns:p14="http://schemas.microsoft.com/office/powerpoint/2010/main" val="2901213207"/>
      </p:ext>
    </p:extLst>
  </p:cSld>
  <p:clrMapOvr>
    <a:masterClrMapping/>
  </p:clrMapOvr>
  <p:transition>
    <p:wedge/>
    <p:sndAc>
      <p:stSnd>
        <p:snd r:embed="rId1" name="coin.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audio" Target="../media/audio2.wav"/><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audio" Target="../media/audio3.wav"/></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audio" Target="../media/audio4.wav"/><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13" Type="http://schemas.openxmlformats.org/officeDocument/2006/relationships/audio" Target="../media/audio5.wav"/><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5.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4.xml"/><Relationship Id="rId13" Type="http://schemas.openxmlformats.org/officeDocument/2006/relationships/audio" Target="../media/audio6.wav"/><Relationship Id="rId3" Type="http://schemas.openxmlformats.org/officeDocument/2006/relationships/slideLayout" Target="../slideLayouts/slideLayout59.xml"/><Relationship Id="rId7" Type="http://schemas.openxmlformats.org/officeDocument/2006/relationships/slideLayout" Target="../slideLayouts/slideLayout63.xml"/><Relationship Id="rId12" Type="http://schemas.openxmlformats.org/officeDocument/2006/relationships/theme" Target="../theme/theme6.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slideLayout" Target="../slideLayouts/slideLayout67.xml"/><Relationship Id="rId5" Type="http://schemas.openxmlformats.org/officeDocument/2006/relationships/slideLayout" Target="../slideLayouts/slideLayout61.xml"/><Relationship Id="rId10" Type="http://schemas.openxmlformats.org/officeDocument/2006/relationships/slideLayout" Target="../slideLayouts/slideLayout66.xml"/><Relationship Id="rId4" Type="http://schemas.openxmlformats.org/officeDocument/2006/relationships/slideLayout" Target="../slideLayouts/slideLayout60.xml"/><Relationship Id="rId9" Type="http://schemas.openxmlformats.org/officeDocument/2006/relationships/slideLayout" Target="../slideLayouts/slideLayout6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bwMode="auto">
          <a:xfrm>
            <a:off x="457200" y="292100"/>
            <a:ext cx="8229600" cy="138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51203" name="Rectangle 3"/>
          <p:cNvSpPr>
            <a:spLocks noGrp="1" noChangeArrowheads="1"/>
          </p:cNvSpPr>
          <p:nvPr>
            <p:ph type="body" idx="1"/>
          </p:nvPr>
        </p:nvSpPr>
        <p:spPr bwMode="auto">
          <a:xfrm>
            <a:off x="457200" y="1905000"/>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1204"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defRPr>
            </a:lvl1pPr>
          </a:lstStyle>
          <a:p>
            <a:fld id="{492FF1C6-90E9-4288-B075-3303C41230E7}" type="datetimeFigureOut">
              <a:rPr lang="en-US" smtClean="0"/>
              <a:pPr/>
              <a:t>10/16/2017</a:t>
            </a:fld>
            <a:endParaRPr lang="en-US"/>
          </a:p>
        </p:txBody>
      </p:sp>
      <p:sp>
        <p:nvSpPr>
          <p:cNvPr id="51205"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defRPr>
            </a:lvl1pPr>
          </a:lstStyle>
          <a:p>
            <a:endParaRPr lang="en-US"/>
          </a:p>
        </p:txBody>
      </p:sp>
      <p:sp>
        <p:nvSpPr>
          <p:cNvPr id="51206"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defRPr>
            </a:lvl1pPr>
          </a:lstStyle>
          <a:p>
            <a:fld id="{2DF383E9-AF5E-4FBD-87D9-52C8A827E81A}" type="slidenum">
              <a:rPr lang="en-US" smtClean="0"/>
              <a:pPr/>
              <a:t>‹#›</a:t>
            </a:fld>
            <a:endParaRPr lang="en-US"/>
          </a:p>
        </p:txBody>
      </p:sp>
    </p:spTree>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edge/>
    <p:sndAc>
      <p:stSnd>
        <p:snd r:embed="rId13" name="coin.wav"/>
      </p:stSnd>
    </p:sndAc>
  </p:transition>
  <p:txStyles>
    <p:titleStyle>
      <a:lvl1pPr algn="l"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1" fontAlgn="base" hangingPunct="1">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l" rtl="0" eaLnBrk="1" fontAlgn="base" hangingPunct="1">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l" rtl="0" eaLnBrk="1" fontAlgn="base" hangingPunct="1">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l" rtl="0" eaLnBrk="1" fontAlgn="base" hangingPunct="1">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l" rtl="0" eaLnBrk="1" fontAlgn="base" hangingPunct="1">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l" rtl="0" eaLnBrk="1" fontAlgn="base" hangingPunct="1">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l" rtl="0" eaLnBrk="1" fontAlgn="base" hangingPunct="1">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l" rtl="0" eaLnBrk="1" fontAlgn="base" hangingPunct="1">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1" fontAlgn="base" hangingPunct="1">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Font typeface="Tahoma" pitchFamily="34" charset="0"/>
        <a:buChar char="–"/>
        <a:defRPr sz="2800">
          <a:solidFill>
            <a:schemeClr val="tx1"/>
          </a:solidFill>
          <a:effectLst>
            <a:outerShdw blurRad="38100" dist="38100" dir="2700000" algn="tl">
              <a:srgbClr val="000000"/>
            </a:outerShdw>
          </a:effectLst>
          <a:latin typeface="+mn-lt"/>
        </a:defRPr>
      </a:lvl2pPr>
      <a:lvl3pPr marL="1143000" indent="-228600" algn="l" rtl="0" eaLnBrk="1" fontAlgn="base" hangingPunct="1">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defRPr>
      </a:lvl3pPr>
      <a:lvl4pPr marL="1600200" indent="-228600" algn="l" rtl="0" eaLnBrk="1" fontAlgn="base" hangingPunct="1">
        <a:spcBef>
          <a:spcPct val="20000"/>
        </a:spcBef>
        <a:spcAft>
          <a:spcPct val="0"/>
        </a:spcAft>
        <a:buFont typeface="Tahoma" pitchFamily="34" charset="0"/>
        <a:buChar char="–"/>
        <a:defRPr sz="2000">
          <a:solidFill>
            <a:schemeClr val="tx1"/>
          </a:solidFill>
          <a:effectLst>
            <a:outerShdw blurRad="38100" dist="38100" dir="2700000" algn="tl">
              <a:srgbClr val="000000"/>
            </a:outerShdw>
          </a:effectLst>
          <a:latin typeface="+mn-lt"/>
        </a:defRPr>
      </a:lvl4pPr>
      <a:lvl5pPr marL="2057400" indent="-228600" algn="l" rtl="0" eaLnBrk="1" fontAlgn="base" hangingPunct="1">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grpSp>
        <p:nvGrpSpPr>
          <p:cNvPr id="55298" name="Group 2"/>
          <p:cNvGrpSpPr>
            <a:grpSpLocks/>
          </p:cNvGrpSpPr>
          <p:nvPr/>
        </p:nvGrpSpPr>
        <p:grpSpPr bwMode="auto">
          <a:xfrm>
            <a:off x="3800475" y="1789113"/>
            <a:ext cx="5340350" cy="5056187"/>
            <a:chOff x="2394" y="1127"/>
            <a:chExt cx="3364" cy="3185"/>
          </a:xfrm>
        </p:grpSpPr>
        <p:sp>
          <p:nvSpPr>
            <p:cNvPr id="55299" name="Rectangle 3"/>
            <p:cNvSpPr>
              <a:spLocks noChangeArrowheads="1"/>
            </p:cNvSpPr>
            <p:nvPr userDrawn="1"/>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55300" name="Oval 4"/>
            <p:cNvSpPr>
              <a:spLocks noChangeArrowheads="1"/>
            </p:cNvSpPr>
            <p:nvPr userDrawn="1"/>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55301" name="Rectangle 5"/>
            <p:cNvSpPr>
              <a:spLocks noChangeArrowheads="1"/>
            </p:cNvSpPr>
            <p:nvPr userDrawn="1"/>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55302" name="Freeform 6"/>
            <p:cNvSpPr>
              <a:spLocks noEditPoints="1"/>
            </p:cNvSpPr>
            <p:nvPr userDrawn="1"/>
          </p:nvSpPr>
          <p:spPr bwMode="ltGray">
            <a:xfrm>
              <a:off x="4871" y="3508"/>
              <a:ext cx="66" cy="96"/>
            </a:xfrm>
            <a:custGeom>
              <a:avLst/>
              <a:gdLst>
                <a:gd name="T0" fmla="*/ 18 w 66"/>
                <a:gd name="T1" fmla="*/ 96 h 96"/>
                <a:gd name="T2" fmla="*/ 42 w 66"/>
                <a:gd name="T3" fmla="*/ 78 h 96"/>
                <a:gd name="T4" fmla="*/ 60 w 66"/>
                <a:gd name="T5" fmla="*/ 60 h 96"/>
                <a:gd name="T6" fmla="*/ 66 w 66"/>
                <a:gd name="T7" fmla="*/ 36 h 96"/>
                <a:gd name="T8" fmla="*/ 60 w 66"/>
                <a:gd name="T9" fmla="*/ 12 h 96"/>
                <a:gd name="T10" fmla="*/ 36 w 66"/>
                <a:gd name="T11" fmla="*/ 0 h 96"/>
                <a:gd name="T12" fmla="*/ 24 w 66"/>
                <a:gd name="T13" fmla="*/ 6 h 96"/>
                <a:gd name="T14" fmla="*/ 12 w 66"/>
                <a:gd name="T15" fmla="*/ 12 h 96"/>
                <a:gd name="T16" fmla="*/ 0 w 66"/>
                <a:gd name="T17" fmla="*/ 36 h 96"/>
                <a:gd name="T18" fmla="*/ 0 w 66"/>
                <a:gd name="T19" fmla="*/ 60 h 96"/>
                <a:gd name="T20" fmla="*/ 12 w 66"/>
                <a:gd name="T21" fmla="*/ 84 h 96"/>
                <a:gd name="T22" fmla="*/ 18 w 66"/>
                <a:gd name="T23" fmla="*/ 96 h 96"/>
                <a:gd name="T24" fmla="*/ 18 w 66"/>
                <a:gd name="T25" fmla="*/ 96 h 96"/>
                <a:gd name="T26" fmla="*/ 42 w 66"/>
                <a:gd name="T27" fmla="*/ 18 h 96"/>
                <a:gd name="T28" fmla="*/ 54 w 66"/>
                <a:gd name="T29" fmla="*/ 24 h 96"/>
                <a:gd name="T30" fmla="*/ 60 w 66"/>
                <a:gd name="T31" fmla="*/ 36 h 96"/>
                <a:gd name="T32" fmla="*/ 60 w 66"/>
                <a:gd name="T33" fmla="*/ 48 h 96"/>
                <a:gd name="T34" fmla="*/ 54 w 66"/>
                <a:gd name="T35" fmla="*/ 54 h 96"/>
                <a:gd name="T36" fmla="*/ 36 w 66"/>
                <a:gd name="T37" fmla="*/ 72 h 96"/>
                <a:gd name="T38" fmla="*/ 24 w 66"/>
                <a:gd name="T39" fmla="*/ 78 h 96"/>
                <a:gd name="T40" fmla="*/ 24 w 66"/>
                <a:gd name="T41" fmla="*/ 78 h 96"/>
                <a:gd name="T42" fmla="*/ 12 w 66"/>
                <a:gd name="T43" fmla="*/ 48 h 96"/>
                <a:gd name="T44" fmla="*/ 18 w 66"/>
                <a:gd name="T45" fmla="*/ 24 h 96"/>
                <a:gd name="T46" fmla="*/ 30 w 66"/>
                <a:gd name="T47" fmla="*/ 18 h 96"/>
                <a:gd name="T48" fmla="*/ 42 w 66"/>
                <a:gd name="T49" fmla="*/ 18 h 96"/>
                <a:gd name="T50" fmla="*/ 42 w 66"/>
                <a:gd name="T51" fmla="*/ 1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03" name="Rectangle 7"/>
            <p:cNvSpPr>
              <a:spLocks noChangeArrowheads="1"/>
            </p:cNvSpPr>
            <p:nvPr userDrawn="1"/>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55304" name="Rectangle 8"/>
            <p:cNvSpPr>
              <a:spLocks noChangeArrowheads="1"/>
            </p:cNvSpPr>
            <p:nvPr userDrawn="1"/>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55305" name="Rectangle 9"/>
            <p:cNvSpPr>
              <a:spLocks noChangeArrowheads="1"/>
            </p:cNvSpPr>
            <p:nvPr userDrawn="1"/>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55306" name="Rectangle 10"/>
            <p:cNvSpPr>
              <a:spLocks noChangeArrowheads="1"/>
            </p:cNvSpPr>
            <p:nvPr userDrawn="1"/>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55307" name="Rectangle 11"/>
            <p:cNvSpPr>
              <a:spLocks noChangeArrowheads="1"/>
            </p:cNvSpPr>
            <p:nvPr userDrawn="1"/>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55308" name="Freeform 12"/>
            <p:cNvSpPr>
              <a:spLocks/>
            </p:cNvSpPr>
            <p:nvPr userDrawn="1"/>
          </p:nvSpPr>
          <p:spPr bwMode="ltGray">
            <a:xfrm>
              <a:off x="4007" y="3021"/>
              <a:ext cx="623" cy="156"/>
            </a:xfrm>
            <a:custGeom>
              <a:avLst/>
              <a:gdLst>
                <a:gd name="T0" fmla="*/ 6 w 623"/>
                <a:gd name="T1" fmla="*/ 18 h 156"/>
                <a:gd name="T2" fmla="*/ 162 w 623"/>
                <a:gd name="T3" fmla="*/ 36 h 156"/>
                <a:gd name="T4" fmla="*/ 251 w 623"/>
                <a:gd name="T5" fmla="*/ 36 h 156"/>
                <a:gd name="T6" fmla="*/ 354 w 623"/>
                <a:gd name="T7" fmla="*/ 30 h 156"/>
                <a:gd name="T8" fmla="*/ 473 w 623"/>
                <a:gd name="T9" fmla="*/ 18 h 156"/>
                <a:gd name="T10" fmla="*/ 611 w 623"/>
                <a:gd name="T11" fmla="*/ 0 h 156"/>
                <a:gd name="T12" fmla="*/ 623 w 623"/>
                <a:gd name="T13" fmla="*/ 114 h 156"/>
                <a:gd name="T14" fmla="*/ 497 w 623"/>
                <a:gd name="T15" fmla="*/ 138 h 156"/>
                <a:gd name="T16" fmla="*/ 414 w 623"/>
                <a:gd name="T17" fmla="*/ 150 h 156"/>
                <a:gd name="T18" fmla="*/ 318 w 623"/>
                <a:gd name="T19" fmla="*/ 156 h 156"/>
                <a:gd name="T20" fmla="*/ 215 w 623"/>
                <a:gd name="T21" fmla="*/ 156 h 156"/>
                <a:gd name="T22" fmla="*/ 108 w 623"/>
                <a:gd name="T23" fmla="*/ 150 h 156"/>
                <a:gd name="T24" fmla="*/ 0 w 623"/>
                <a:gd name="T25" fmla="*/ 132 h 156"/>
                <a:gd name="T26" fmla="*/ 6 w 623"/>
                <a:gd name="T27" fmla="*/ 18 h 156"/>
                <a:gd name="T28" fmla="*/ 6 w 623"/>
                <a:gd name="T29" fmla="*/ 18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09" name="Freeform 13"/>
            <p:cNvSpPr>
              <a:spLocks/>
            </p:cNvSpPr>
            <p:nvPr userDrawn="1"/>
          </p:nvSpPr>
          <p:spPr bwMode="ltGray">
            <a:xfrm>
              <a:off x="4762" y="3591"/>
              <a:ext cx="996" cy="126"/>
            </a:xfrm>
            <a:custGeom>
              <a:avLst/>
              <a:gdLst>
                <a:gd name="T0" fmla="*/ 754 w 993"/>
                <a:gd name="T1" fmla="*/ 6 h 126"/>
                <a:gd name="T2" fmla="*/ 652 w 993"/>
                <a:gd name="T3" fmla="*/ 6 h 126"/>
                <a:gd name="T4" fmla="*/ 563 w 993"/>
                <a:gd name="T5" fmla="*/ 6 h 126"/>
                <a:gd name="T6" fmla="*/ 479 w 993"/>
                <a:gd name="T7" fmla="*/ 6 h 126"/>
                <a:gd name="T8" fmla="*/ 401 w 993"/>
                <a:gd name="T9" fmla="*/ 6 h 126"/>
                <a:gd name="T10" fmla="*/ 335 w 993"/>
                <a:gd name="T11" fmla="*/ 0 h 126"/>
                <a:gd name="T12" fmla="*/ 276 w 993"/>
                <a:gd name="T13" fmla="*/ 0 h 126"/>
                <a:gd name="T14" fmla="*/ 222 w 993"/>
                <a:gd name="T15" fmla="*/ 0 h 126"/>
                <a:gd name="T16" fmla="*/ 180 w 993"/>
                <a:gd name="T17" fmla="*/ 6 h 126"/>
                <a:gd name="T18" fmla="*/ 138 w 993"/>
                <a:gd name="T19" fmla="*/ 6 h 126"/>
                <a:gd name="T20" fmla="*/ 108 w 993"/>
                <a:gd name="T21" fmla="*/ 6 h 126"/>
                <a:gd name="T22" fmla="*/ 54 w 993"/>
                <a:gd name="T23" fmla="*/ 6 h 126"/>
                <a:gd name="T24" fmla="*/ 24 w 993"/>
                <a:gd name="T25" fmla="*/ 12 h 126"/>
                <a:gd name="T26" fmla="*/ 6 w 993"/>
                <a:gd name="T27" fmla="*/ 18 h 126"/>
                <a:gd name="T28" fmla="*/ 0 w 993"/>
                <a:gd name="T29" fmla="*/ 24 h 126"/>
                <a:gd name="T30" fmla="*/ 12 w 993"/>
                <a:gd name="T31" fmla="*/ 42 h 126"/>
                <a:gd name="T32" fmla="*/ 18 w 993"/>
                <a:gd name="T33" fmla="*/ 48 h 126"/>
                <a:gd name="T34" fmla="*/ 30 w 993"/>
                <a:gd name="T35" fmla="*/ 54 h 126"/>
                <a:gd name="T36" fmla="*/ 60 w 993"/>
                <a:gd name="T37" fmla="*/ 60 h 126"/>
                <a:gd name="T38" fmla="*/ 90 w 993"/>
                <a:gd name="T39" fmla="*/ 72 h 126"/>
                <a:gd name="T40" fmla="*/ 144 w 993"/>
                <a:gd name="T41" fmla="*/ 84 h 126"/>
                <a:gd name="T42" fmla="*/ 210 w 993"/>
                <a:gd name="T43" fmla="*/ 90 h 126"/>
                <a:gd name="T44" fmla="*/ 293 w 993"/>
                <a:gd name="T45" fmla="*/ 102 h 126"/>
                <a:gd name="T46" fmla="*/ 389 w 993"/>
                <a:gd name="T47" fmla="*/ 108 h 126"/>
                <a:gd name="T48" fmla="*/ 503 w 993"/>
                <a:gd name="T49" fmla="*/ 120 h 126"/>
                <a:gd name="T50" fmla="*/ 622 w 993"/>
                <a:gd name="T51" fmla="*/ 120 h 126"/>
                <a:gd name="T52" fmla="*/ 754 w 993"/>
                <a:gd name="T53" fmla="*/ 126 h 126"/>
                <a:gd name="T54" fmla="*/ 873 w 993"/>
                <a:gd name="T55" fmla="*/ 126 h 126"/>
                <a:gd name="T56" fmla="*/ 993 w 993"/>
                <a:gd name="T57" fmla="*/ 126 h 126"/>
                <a:gd name="T58" fmla="*/ 993 w 993"/>
                <a:gd name="T59" fmla="*/ 12 h 126"/>
                <a:gd name="T60" fmla="*/ 879 w 993"/>
                <a:gd name="T61" fmla="*/ 12 h 126"/>
                <a:gd name="T62" fmla="*/ 754 w 993"/>
                <a:gd name="T63" fmla="*/ 6 h 126"/>
                <a:gd name="T64" fmla="*/ 754 w 993"/>
                <a:gd name="T65" fmla="*/ 6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10" name="Freeform 14"/>
            <p:cNvSpPr>
              <a:spLocks/>
            </p:cNvSpPr>
            <p:nvPr userDrawn="1"/>
          </p:nvSpPr>
          <p:spPr bwMode="ltGray">
            <a:xfrm>
              <a:off x="4786" y="3645"/>
              <a:ext cx="972" cy="245"/>
            </a:xfrm>
            <a:custGeom>
              <a:avLst/>
              <a:gdLst>
                <a:gd name="T0" fmla="*/ 0 w 969"/>
                <a:gd name="T1" fmla="*/ 0 h 245"/>
                <a:gd name="T2" fmla="*/ 24 w 969"/>
                <a:gd name="T3" fmla="*/ 54 h 245"/>
                <a:gd name="T4" fmla="*/ 66 w 969"/>
                <a:gd name="T5" fmla="*/ 96 h 245"/>
                <a:gd name="T6" fmla="*/ 120 w 969"/>
                <a:gd name="T7" fmla="*/ 137 h 245"/>
                <a:gd name="T8" fmla="*/ 198 w 969"/>
                <a:gd name="T9" fmla="*/ 173 h 245"/>
                <a:gd name="T10" fmla="*/ 293 w 969"/>
                <a:gd name="T11" fmla="*/ 203 h 245"/>
                <a:gd name="T12" fmla="*/ 353 w 969"/>
                <a:gd name="T13" fmla="*/ 215 h 245"/>
                <a:gd name="T14" fmla="*/ 413 w 969"/>
                <a:gd name="T15" fmla="*/ 227 h 245"/>
                <a:gd name="T16" fmla="*/ 479 w 969"/>
                <a:gd name="T17" fmla="*/ 233 h 245"/>
                <a:gd name="T18" fmla="*/ 556 w 969"/>
                <a:gd name="T19" fmla="*/ 239 h 245"/>
                <a:gd name="T20" fmla="*/ 634 w 969"/>
                <a:gd name="T21" fmla="*/ 245 h 245"/>
                <a:gd name="T22" fmla="*/ 724 w 969"/>
                <a:gd name="T23" fmla="*/ 245 h 245"/>
                <a:gd name="T24" fmla="*/ 855 w 969"/>
                <a:gd name="T25" fmla="*/ 245 h 245"/>
                <a:gd name="T26" fmla="*/ 969 w 969"/>
                <a:gd name="T27" fmla="*/ 239 h 245"/>
                <a:gd name="T28" fmla="*/ 969 w 969"/>
                <a:gd name="T29" fmla="*/ 60 h 245"/>
                <a:gd name="T30" fmla="*/ 700 w 969"/>
                <a:gd name="T31" fmla="*/ 60 h 245"/>
                <a:gd name="T32" fmla="*/ 503 w 969"/>
                <a:gd name="T33" fmla="*/ 54 h 245"/>
                <a:gd name="T34" fmla="*/ 317 w 969"/>
                <a:gd name="T35" fmla="*/ 42 h 245"/>
                <a:gd name="T36" fmla="*/ 150 w 969"/>
                <a:gd name="T37" fmla="*/ 24 h 245"/>
                <a:gd name="T38" fmla="*/ 72 w 969"/>
                <a:gd name="T39" fmla="*/ 12 h 245"/>
                <a:gd name="T40" fmla="*/ 0 w 969"/>
                <a:gd name="T41" fmla="*/ 0 h 245"/>
                <a:gd name="T42" fmla="*/ 0 w 969"/>
                <a:gd name="T43" fmla="*/ 0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11" name="Freeform 15"/>
            <p:cNvSpPr>
              <a:spLocks/>
            </p:cNvSpPr>
            <p:nvPr userDrawn="1"/>
          </p:nvSpPr>
          <p:spPr bwMode="ltGray">
            <a:xfrm>
              <a:off x="4804" y="3591"/>
              <a:ext cx="954" cy="90"/>
            </a:xfrm>
            <a:custGeom>
              <a:avLst/>
              <a:gdLst>
                <a:gd name="T0" fmla="*/ 700 w 951"/>
                <a:gd name="T1" fmla="*/ 0 h 90"/>
                <a:gd name="T2" fmla="*/ 598 w 951"/>
                <a:gd name="T3" fmla="*/ 0 h 90"/>
                <a:gd name="T4" fmla="*/ 515 w 951"/>
                <a:gd name="T5" fmla="*/ 0 h 90"/>
                <a:gd name="T6" fmla="*/ 431 w 951"/>
                <a:gd name="T7" fmla="*/ 0 h 90"/>
                <a:gd name="T8" fmla="*/ 365 w 951"/>
                <a:gd name="T9" fmla="*/ 0 h 90"/>
                <a:gd name="T10" fmla="*/ 299 w 951"/>
                <a:gd name="T11" fmla="*/ 0 h 90"/>
                <a:gd name="T12" fmla="*/ 245 w 951"/>
                <a:gd name="T13" fmla="*/ 0 h 90"/>
                <a:gd name="T14" fmla="*/ 198 w 951"/>
                <a:gd name="T15" fmla="*/ 0 h 90"/>
                <a:gd name="T16" fmla="*/ 162 w 951"/>
                <a:gd name="T17" fmla="*/ 0 h 90"/>
                <a:gd name="T18" fmla="*/ 126 w 951"/>
                <a:gd name="T19" fmla="*/ 6 h 90"/>
                <a:gd name="T20" fmla="*/ 96 w 951"/>
                <a:gd name="T21" fmla="*/ 6 h 90"/>
                <a:gd name="T22" fmla="*/ 54 w 951"/>
                <a:gd name="T23" fmla="*/ 12 h 90"/>
                <a:gd name="T24" fmla="*/ 30 w 951"/>
                <a:gd name="T25" fmla="*/ 12 h 90"/>
                <a:gd name="T26" fmla="*/ 12 w 951"/>
                <a:gd name="T27" fmla="*/ 18 h 90"/>
                <a:gd name="T28" fmla="*/ 6 w 951"/>
                <a:gd name="T29" fmla="*/ 18 h 90"/>
                <a:gd name="T30" fmla="*/ 0 w 951"/>
                <a:gd name="T31" fmla="*/ 24 h 90"/>
                <a:gd name="T32" fmla="*/ 6 w 951"/>
                <a:gd name="T33" fmla="*/ 30 h 90"/>
                <a:gd name="T34" fmla="*/ 24 w 951"/>
                <a:gd name="T35" fmla="*/ 36 h 90"/>
                <a:gd name="T36" fmla="*/ 54 w 951"/>
                <a:gd name="T37" fmla="*/ 42 h 90"/>
                <a:gd name="T38" fmla="*/ 102 w 951"/>
                <a:gd name="T39" fmla="*/ 54 h 90"/>
                <a:gd name="T40" fmla="*/ 168 w 951"/>
                <a:gd name="T41" fmla="*/ 60 h 90"/>
                <a:gd name="T42" fmla="*/ 251 w 951"/>
                <a:gd name="T43" fmla="*/ 66 h 90"/>
                <a:gd name="T44" fmla="*/ 341 w 951"/>
                <a:gd name="T45" fmla="*/ 78 h 90"/>
                <a:gd name="T46" fmla="*/ 449 w 951"/>
                <a:gd name="T47" fmla="*/ 84 h 90"/>
                <a:gd name="T48" fmla="*/ 568 w 951"/>
                <a:gd name="T49" fmla="*/ 84 h 90"/>
                <a:gd name="T50" fmla="*/ 694 w 951"/>
                <a:gd name="T51" fmla="*/ 90 h 90"/>
                <a:gd name="T52" fmla="*/ 825 w 951"/>
                <a:gd name="T53" fmla="*/ 90 h 90"/>
                <a:gd name="T54" fmla="*/ 951 w 951"/>
                <a:gd name="T55" fmla="*/ 90 h 90"/>
                <a:gd name="T56" fmla="*/ 951 w 951"/>
                <a:gd name="T57" fmla="*/ 6 h 90"/>
                <a:gd name="T58" fmla="*/ 831 w 951"/>
                <a:gd name="T59" fmla="*/ 6 h 90"/>
                <a:gd name="T60" fmla="*/ 772 w 951"/>
                <a:gd name="T61" fmla="*/ 6 h 90"/>
                <a:gd name="T62" fmla="*/ 700 w 951"/>
                <a:gd name="T63" fmla="*/ 0 h 90"/>
                <a:gd name="T64" fmla="*/ 700 w 951"/>
                <a:gd name="T65" fmla="*/ 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12" name="Freeform 16"/>
            <p:cNvSpPr>
              <a:spLocks/>
            </p:cNvSpPr>
            <p:nvPr userDrawn="1"/>
          </p:nvSpPr>
          <p:spPr bwMode="ltGray">
            <a:xfrm>
              <a:off x="3059" y="1541"/>
              <a:ext cx="102" cy="155"/>
            </a:xfrm>
            <a:custGeom>
              <a:avLst/>
              <a:gdLst>
                <a:gd name="T0" fmla="*/ 102 w 102"/>
                <a:gd name="T1" fmla="*/ 0 h 155"/>
                <a:gd name="T2" fmla="*/ 0 w 102"/>
                <a:gd name="T3" fmla="*/ 12 h 155"/>
                <a:gd name="T4" fmla="*/ 30 w 102"/>
                <a:gd name="T5" fmla="*/ 72 h 155"/>
                <a:gd name="T6" fmla="*/ 30 w 102"/>
                <a:gd name="T7" fmla="*/ 155 h 155"/>
                <a:gd name="T8" fmla="*/ 72 w 102"/>
                <a:gd name="T9" fmla="*/ 155 h 155"/>
                <a:gd name="T10" fmla="*/ 72 w 102"/>
                <a:gd name="T11" fmla="*/ 66 h 155"/>
                <a:gd name="T12" fmla="*/ 102 w 102"/>
                <a:gd name="T13" fmla="*/ 0 h 155"/>
                <a:gd name="T14" fmla="*/ 102 w 102"/>
                <a:gd name="T15" fmla="*/ 0 h 1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13" name="Freeform 17"/>
            <p:cNvSpPr>
              <a:spLocks noEditPoints="1"/>
            </p:cNvSpPr>
            <p:nvPr userDrawn="1"/>
          </p:nvSpPr>
          <p:spPr bwMode="ltGray">
            <a:xfrm>
              <a:off x="3059" y="1690"/>
              <a:ext cx="90" cy="96"/>
            </a:xfrm>
            <a:custGeom>
              <a:avLst/>
              <a:gdLst>
                <a:gd name="T0" fmla="*/ 48 w 90"/>
                <a:gd name="T1" fmla="*/ 96 h 96"/>
                <a:gd name="T2" fmla="*/ 72 w 90"/>
                <a:gd name="T3" fmla="*/ 72 h 96"/>
                <a:gd name="T4" fmla="*/ 84 w 90"/>
                <a:gd name="T5" fmla="*/ 48 h 96"/>
                <a:gd name="T6" fmla="*/ 90 w 90"/>
                <a:gd name="T7" fmla="*/ 36 h 96"/>
                <a:gd name="T8" fmla="*/ 84 w 90"/>
                <a:gd name="T9" fmla="*/ 24 h 96"/>
                <a:gd name="T10" fmla="*/ 66 w 90"/>
                <a:gd name="T11" fmla="*/ 6 h 96"/>
                <a:gd name="T12" fmla="*/ 42 w 90"/>
                <a:gd name="T13" fmla="*/ 0 h 96"/>
                <a:gd name="T14" fmla="*/ 24 w 90"/>
                <a:gd name="T15" fmla="*/ 0 h 96"/>
                <a:gd name="T16" fmla="*/ 12 w 90"/>
                <a:gd name="T17" fmla="*/ 12 h 96"/>
                <a:gd name="T18" fmla="*/ 6 w 90"/>
                <a:gd name="T19" fmla="*/ 24 h 96"/>
                <a:gd name="T20" fmla="*/ 0 w 90"/>
                <a:gd name="T21" fmla="*/ 36 h 96"/>
                <a:gd name="T22" fmla="*/ 12 w 90"/>
                <a:gd name="T23" fmla="*/ 66 h 96"/>
                <a:gd name="T24" fmla="*/ 30 w 90"/>
                <a:gd name="T25" fmla="*/ 84 h 96"/>
                <a:gd name="T26" fmla="*/ 48 w 90"/>
                <a:gd name="T27" fmla="*/ 96 h 96"/>
                <a:gd name="T28" fmla="*/ 48 w 90"/>
                <a:gd name="T29" fmla="*/ 96 h 96"/>
                <a:gd name="T30" fmla="*/ 48 w 90"/>
                <a:gd name="T31" fmla="*/ 12 h 96"/>
                <a:gd name="T32" fmla="*/ 66 w 90"/>
                <a:gd name="T33" fmla="*/ 18 h 96"/>
                <a:gd name="T34" fmla="*/ 72 w 90"/>
                <a:gd name="T35" fmla="*/ 24 h 96"/>
                <a:gd name="T36" fmla="*/ 72 w 90"/>
                <a:gd name="T37" fmla="*/ 36 h 96"/>
                <a:gd name="T38" fmla="*/ 72 w 90"/>
                <a:gd name="T39" fmla="*/ 48 h 96"/>
                <a:gd name="T40" fmla="*/ 54 w 90"/>
                <a:gd name="T41" fmla="*/ 66 h 96"/>
                <a:gd name="T42" fmla="*/ 48 w 90"/>
                <a:gd name="T43" fmla="*/ 78 h 96"/>
                <a:gd name="T44" fmla="*/ 30 w 90"/>
                <a:gd name="T45" fmla="*/ 66 h 96"/>
                <a:gd name="T46" fmla="*/ 24 w 90"/>
                <a:gd name="T47" fmla="*/ 48 h 96"/>
                <a:gd name="T48" fmla="*/ 18 w 90"/>
                <a:gd name="T49" fmla="*/ 30 h 96"/>
                <a:gd name="T50" fmla="*/ 30 w 90"/>
                <a:gd name="T51" fmla="*/ 12 h 96"/>
                <a:gd name="T52" fmla="*/ 48 w 90"/>
                <a:gd name="T53" fmla="*/ 12 h 96"/>
                <a:gd name="T54" fmla="*/ 48 w 90"/>
                <a:gd name="T55"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14" name="Freeform 18"/>
            <p:cNvSpPr>
              <a:spLocks noEditPoints="1"/>
            </p:cNvSpPr>
            <p:nvPr userDrawn="1"/>
          </p:nvSpPr>
          <p:spPr bwMode="ltGray">
            <a:xfrm>
              <a:off x="3059" y="1768"/>
              <a:ext cx="90" cy="108"/>
            </a:xfrm>
            <a:custGeom>
              <a:avLst/>
              <a:gdLst>
                <a:gd name="T0" fmla="*/ 0 w 90"/>
                <a:gd name="T1" fmla="*/ 90 h 108"/>
                <a:gd name="T2" fmla="*/ 12 w 90"/>
                <a:gd name="T3" fmla="*/ 102 h 108"/>
                <a:gd name="T4" fmla="*/ 24 w 90"/>
                <a:gd name="T5" fmla="*/ 108 h 108"/>
                <a:gd name="T6" fmla="*/ 54 w 90"/>
                <a:gd name="T7" fmla="*/ 108 h 108"/>
                <a:gd name="T8" fmla="*/ 78 w 90"/>
                <a:gd name="T9" fmla="*/ 96 h 108"/>
                <a:gd name="T10" fmla="*/ 90 w 90"/>
                <a:gd name="T11" fmla="*/ 72 h 108"/>
                <a:gd name="T12" fmla="*/ 84 w 90"/>
                <a:gd name="T13" fmla="*/ 42 h 108"/>
                <a:gd name="T14" fmla="*/ 66 w 90"/>
                <a:gd name="T15" fmla="*/ 24 h 108"/>
                <a:gd name="T16" fmla="*/ 54 w 90"/>
                <a:gd name="T17" fmla="*/ 12 h 108"/>
                <a:gd name="T18" fmla="*/ 48 w 90"/>
                <a:gd name="T19" fmla="*/ 6 h 108"/>
                <a:gd name="T20" fmla="*/ 48 w 90"/>
                <a:gd name="T21" fmla="*/ 6 h 108"/>
                <a:gd name="T22" fmla="*/ 48 w 90"/>
                <a:gd name="T23" fmla="*/ 0 h 108"/>
                <a:gd name="T24" fmla="*/ 24 w 90"/>
                <a:gd name="T25" fmla="*/ 24 h 108"/>
                <a:gd name="T26" fmla="*/ 6 w 90"/>
                <a:gd name="T27" fmla="*/ 48 h 108"/>
                <a:gd name="T28" fmla="*/ 0 w 90"/>
                <a:gd name="T29" fmla="*/ 66 h 108"/>
                <a:gd name="T30" fmla="*/ 0 w 90"/>
                <a:gd name="T31" fmla="*/ 90 h 108"/>
                <a:gd name="T32" fmla="*/ 0 w 90"/>
                <a:gd name="T33" fmla="*/ 90 h 108"/>
                <a:gd name="T34" fmla="*/ 12 w 90"/>
                <a:gd name="T35" fmla="*/ 66 h 108"/>
                <a:gd name="T36" fmla="*/ 18 w 90"/>
                <a:gd name="T37" fmla="*/ 48 h 108"/>
                <a:gd name="T38" fmla="*/ 30 w 90"/>
                <a:gd name="T39" fmla="*/ 36 h 108"/>
                <a:gd name="T40" fmla="*/ 42 w 90"/>
                <a:gd name="T41" fmla="*/ 24 h 108"/>
                <a:gd name="T42" fmla="*/ 48 w 90"/>
                <a:gd name="T43" fmla="*/ 18 h 108"/>
                <a:gd name="T44" fmla="*/ 66 w 90"/>
                <a:gd name="T45" fmla="*/ 30 h 108"/>
                <a:gd name="T46" fmla="*/ 72 w 90"/>
                <a:gd name="T47" fmla="*/ 48 h 108"/>
                <a:gd name="T48" fmla="*/ 78 w 90"/>
                <a:gd name="T49" fmla="*/ 72 h 108"/>
                <a:gd name="T50" fmla="*/ 78 w 90"/>
                <a:gd name="T51" fmla="*/ 84 h 108"/>
                <a:gd name="T52" fmla="*/ 66 w 90"/>
                <a:gd name="T53" fmla="*/ 96 h 108"/>
                <a:gd name="T54" fmla="*/ 42 w 90"/>
                <a:gd name="T55" fmla="*/ 102 h 108"/>
                <a:gd name="T56" fmla="*/ 30 w 90"/>
                <a:gd name="T57" fmla="*/ 96 h 108"/>
                <a:gd name="T58" fmla="*/ 18 w 90"/>
                <a:gd name="T59" fmla="*/ 90 h 108"/>
                <a:gd name="T60" fmla="*/ 12 w 90"/>
                <a:gd name="T61" fmla="*/ 78 h 108"/>
                <a:gd name="T62" fmla="*/ 12 w 90"/>
                <a:gd name="T63" fmla="*/ 66 h 108"/>
                <a:gd name="T64" fmla="*/ 12 w 90"/>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15" name="Freeform 19"/>
            <p:cNvSpPr>
              <a:spLocks/>
            </p:cNvSpPr>
            <p:nvPr userDrawn="1"/>
          </p:nvSpPr>
          <p:spPr bwMode="ltGray">
            <a:xfrm>
              <a:off x="5470" y="1205"/>
              <a:ext cx="102" cy="156"/>
            </a:xfrm>
            <a:custGeom>
              <a:avLst/>
              <a:gdLst>
                <a:gd name="T0" fmla="*/ 102 w 102"/>
                <a:gd name="T1" fmla="*/ 0 h 156"/>
                <a:gd name="T2" fmla="*/ 0 w 102"/>
                <a:gd name="T3" fmla="*/ 6 h 156"/>
                <a:gd name="T4" fmla="*/ 30 w 102"/>
                <a:gd name="T5" fmla="*/ 72 h 156"/>
                <a:gd name="T6" fmla="*/ 30 w 102"/>
                <a:gd name="T7" fmla="*/ 156 h 156"/>
                <a:gd name="T8" fmla="*/ 72 w 102"/>
                <a:gd name="T9" fmla="*/ 156 h 156"/>
                <a:gd name="T10" fmla="*/ 72 w 102"/>
                <a:gd name="T11" fmla="*/ 66 h 156"/>
                <a:gd name="T12" fmla="*/ 102 w 102"/>
                <a:gd name="T13" fmla="*/ 0 h 156"/>
                <a:gd name="T14" fmla="*/ 102 w 102"/>
                <a:gd name="T15" fmla="*/ 0 h 1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16" name="Freeform 20"/>
            <p:cNvSpPr>
              <a:spLocks noEditPoints="1"/>
            </p:cNvSpPr>
            <p:nvPr userDrawn="1"/>
          </p:nvSpPr>
          <p:spPr bwMode="ltGray">
            <a:xfrm>
              <a:off x="5476" y="1349"/>
              <a:ext cx="84" cy="96"/>
            </a:xfrm>
            <a:custGeom>
              <a:avLst/>
              <a:gdLst>
                <a:gd name="T0" fmla="*/ 42 w 84"/>
                <a:gd name="T1" fmla="*/ 96 h 96"/>
                <a:gd name="T2" fmla="*/ 66 w 84"/>
                <a:gd name="T3" fmla="*/ 78 h 96"/>
                <a:gd name="T4" fmla="*/ 84 w 84"/>
                <a:gd name="T5" fmla="*/ 54 h 96"/>
                <a:gd name="T6" fmla="*/ 84 w 84"/>
                <a:gd name="T7" fmla="*/ 30 h 96"/>
                <a:gd name="T8" fmla="*/ 66 w 84"/>
                <a:gd name="T9" fmla="*/ 6 h 96"/>
                <a:gd name="T10" fmla="*/ 42 w 84"/>
                <a:gd name="T11" fmla="*/ 0 h 96"/>
                <a:gd name="T12" fmla="*/ 24 w 84"/>
                <a:gd name="T13" fmla="*/ 6 h 96"/>
                <a:gd name="T14" fmla="*/ 12 w 84"/>
                <a:gd name="T15" fmla="*/ 18 h 96"/>
                <a:gd name="T16" fmla="*/ 6 w 84"/>
                <a:gd name="T17" fmla="*/ 30 h 96"/>
                <a:gd name="T18" fmla="*/ 0 w 84"/>
                <a:gd name="T19" fmla="*/ 42 h 96"/>
                <a:gd name="T20" fmla="*/ 12 w 84"/>
                <a:gd name="T21" fmla="*/ 66 h 96"/>
                <a:gd name="T22" fmla="*/ 30 w 84"/>
                <a:gd name="T23" fmla="*/ 84 h 96"/>
                <a:gd name="T24" fmla="*/ 42 w 84"/>
                <a:gd name="T25" fmla="*/ 96 h 96"/>
                <a:gd name="T26" fmla="*/ 42 w 84"/>
                <a:gd name="T27" fmla="*/ 96 h 96"/>
                <a:gd name="T28" fmla="*/ 48 w 84"/>
                <a:gd name="T29" fmla="*/ 12 h 96"/>
                <a:gd name="T30" fmla="*/ 66 w 84"/>
                <a:gd name="T31" fmla="*/ 18 h 96"/>
                <a:gd name="T32" fmla="*/ 72 w 84"/>
                <a:gd name="T33" fmla="*/ 30 h 96"/>
                <a:gd name="T34" fmla="*/ 72 w 84"/>
                <a:gd name="T35" fmla="*/ 42 h 96"/>
                <a:gd name="T36" fmla="*/ 66 w 84"/>
                <a:gd name="T37" fmla="*/ 54 h 96"/>
                <a:gd name="T38" fmla="*/ 54 w 84"/>
                <a:gd name="T39" fmla="*/ 72 h 96"/>
                <a:gd name="T40" fmla="*/ 42 w 84"/>
                <a:gd name="T41" fmla="*/ 84 h 96"/>
                <a:gd name="T42" fmla="*/ 42 w 84"/>
                <a:gd name="T43" fmla="*/ 84 h 96"/>
                <a:gd name="T44" fmla="*/ 30 w 84"/>
                <a:gd name="T45" fmla="*/ 72 h 96"/>
                <a:gd name="T46" fmla="*/ 18 w 84"/>
                <a:gd name="T47" fmla="*/ 54 h 96"/>
                <a:gd name="T48" fmla="*/ 18 w 84"/>
                <a:gd name="T49" fmla="*/ 30 h 96"/>
                <a:gd name="T50" fmla="*/ 30 w 84"/>
                <a:gd name="T51" fmla="*/ 18 h 96"/>
                <a:gd name="T52" fmla="*/ 48 w 84"/>
                <a:gd name="T53" fmla="*/ 12 h 96"/>
                <a:gd name="T54" fmla="*/ 48 w 84"/>
                <a:gd name="T55"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17" name="Freeform 21"/>
            <p:cNvSpPr>
              <a:spLocks noEditPoints="1"/>
            </p:cNvSpPr>
            <p:nvPr userDrawn="1"/>
          </p:nvSpPr>
          <p:spPr bwMode="ltGray">
            <a:xfrm>
              <a:off x="5470" y="1433"/>
              <a:ext cx="90" cy="108"/>
            </a:xfrm>
            <a:custGeom>
              <a:avLst/>
              <a:gdLst>
                <a:gd name="T0" fmla="*/ 6 w 90"/>
                <a:gd name="T1" fmla="*/ 90 h 108"/>
                <a:gd name="T2" fmla="*/ 18 w 90"/>
                <a:gd name="T3" fmla="*/ 102 h 108"/>
                <a:gd name="T4" fmla="*/ 30 w 90"/>
                <a:gd name="T5" fmla="*/ 108 h 108"/>
                <a:gd name="T6" fmla="*/ 60 w 90"/>
                <a:gd name="T7" fmla="*/ 108 h 108"/>
                <a:gd name="T8" fmla="*/ 84 w 90"/>
                <a:gd name="T9" fmla="*/ 96 h 108"/>
                <a:gd name="T10" fmla="*/ 90 w 90"/>
                <a:gd name="T11" fmla="*/ 84 h 108"/>
                <a:gd name="T12" fmla="*/ 90 w 90"/>
                <a:gd name="T13" fmla="*/ 66 h 108"/>
                <a:gd name="T14" fmla="*/ 84 w 90"/>
                <a:gd name="T15" fmla="*/ 36 h 108"/>
                <a:gd name="T16" fmla="*/ 72 w 90"/>
                <a:gd name="T17" fmla="*/ 18 h 108"/>
                <a:gd name="T18" fmla="*/ 60 w 90"/>
                <a:gd name="T19" fmla="*/ 6 h 108"/>
                <a:gd name="T20" fmla="*/ 54 w 90"/>
                <a:gd name="T21" fmla="*/ 0 h 108"/>
                <a:gd name="T22" fmla="*/ 54 w 90"/>
                <a:gd name="T23" fmla="*/ 0 h 108"/>
                <a:gd name="T24" fmla="*/ 48 w 90"/>
                <a:gd name="T25" fmla="*/ 0 h 108"/>
                <a:gd name="T26" fmla="*/ 24 w 90"/>
                <a:gd name="T27" fmla="*/ 24 h 108"/>
                <a:gd name="T28" fmla="*/ 12 w 90"/>
                <a:gd name="T29" fmla="*/ 48 h 108"/>
                <a:gd name="T30" fmla="*/ 0 w 90"/>
                <a:gd name="T31" fmla="*/ 66 h 108"/>
                <a:gd name="T32" fmla="*/ 6 w 90"/>
                <a:gd name="T33" fmla="*/ 90 h 108"/>
                <a:gd name="T34" fmla="*/ 6 w 90"/>
                <a:gd name="T35" fmla="*/ 90 h 108"/>
                <a:gd name="T36" fmla="*/ 18 w 90"/>
                <a:gd name="T37" fmla="*/ 66 h 108"/>
                <a:gd name="T38" fmla="*/ 24 w 90"/>
                <a:gd name="T39" fmla="*/ 48 h 108"/>
                <a:gd name="T40" fmla="*/ 36 w 90"/>
                <a:gd name="T41" fmla="*/ 30 h 108"/>
                <a:gd name="T42" fmla="*/ 42 w 90"/>
                <a:gd name="T43" fmla="*/ 18 h 108"/>
                <a:gd name="T44" fmla="*/ 48 w 90"/>
                <a:gd name="T45" fmla="*/ 12 h 108"/>
                <a:gd name="T46" fmla="*/ 78 w 90"/>
                <a:gd name="T47" fmla="*/ 42 h 108"/>
                <a:gd name="T48" fmla="*/ 84 w 90"/>
                <a:gd name="T49" fmla="*/ 66 h 108"/>
                <a:gd name="T50" fmla="*/ 66 w 90"/>
                <a:gd name="T51" fmla="*/ 90 h 108"/>
                <a:gd name="T52" fmla="*/ 54 w 90"/>
                <a:gd name="T53" fmla="*/ 96 h 108"/>
                <a:gd name="T54" fmla="*/ 42 w 90"/>
                <a:gd name="T55" fmla="*/ 96 h 108"/>
                <a:gd name="T56" fmla="*/ 30 w 90"/>
                <a:gd name="T57" fmla="*/ 96 h 108"/>
                <a:gd name="T58" fmla="*/ 24 w 90"/>
                <a:gd name="T59" fmla="*/ 84 h 108"/>
                <a:gd name="T60" fmla="*/ 18 w 90"/>
                <a:gd name="T61" fmla="*/ 78 h 108"/>
                <a:gd name="T62" fmla="*/ 18 w 90"/>
                <a:gd name="T63" fmla="*/ 66 h 108"/>
                <a:gd name="T64" fmla="*/ 18 w 90"/>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18" name="Freeform 22"/>
            <p:cNvSpPr>
              <a:spLocks noEditPoints="1"/>
            </p:cNvSpPr>
            <p:nvPr userDrawn="1"/>
          </p:nvSpPr>
          <p:spPr bwMode="ltGray">
            <a:xfrm>
              <a:off x="5428" y="3525"/>
              <a:ext cx="66" cy="96"/>
            </a:xfrm>
            <a:custGeom>
              <a:avLst/>
              <a:gdLst>
                <a:gd name="T0" fmla="*/ 30 w 66"/>
                <a:gd name="T1" fmla="*/ 96 h 96"/>
                <a:gd name="T2" fmla="*/ 54 w 66"/>
                <a:gd name="T3" fmla="*/ 72 h 96"/>
                <a:gd name="T4" fmla="*/ 66 w 66"/>
                <a:gd name="T5" fmla="*/ 48 h 96"/>
                <a:gd name="T6" fmla="*/ 66 w 66"/>
                <a:gd name="T7" fmla="*/ 24 h 96"/>
                <a:gd name="T8" fmla="*/ 54 w 66"/>
                <a:gd name="T9" fmla="*/ 6 h 96"/>
                <a:gd name="T10" fmla="*/ 30 w 66"/>
                <a:gd name="T11" fmla="*/ 0 h 96"/>
                <a:gd name="T12" fmla="*/ 18 w 66"/>
                <a:gd name="T13" fmla="*/ 0 h 96"/>
                <a:gd name="T14" fmla="*/ 6 w 66"/>
                <a:gd name="T15" fmla="*/ 12 h 96"/>
                <a:gd name="T16" fmla="*/ 0 w 66"/>
                <a:gd name="T17" fmla="*/ 36 h 96"/>
                <a:gd name="T18" fmla="*/ 6 w 66"/>
                <a:gd name="T19" fmla="*/ 60 h 96"/>
                <a:gd name="T20" fmla="*/ 18 w 66"/>
                <a:gd name="T21" fmla="*/ 84 h 96"/>
                <a:gd name="T22" fmla="*/ 30 w 66"/>
                <a:gd name="T23" fmla="*/ 96 h 96"/>
                <a:gd name="T24" fmla="*/ 30 w 66"/>
                <a:gd name="T25" fmla="*/ 96 h 96"/>
                <a:gd name="T26" fmla="*/ 30 w 66"/>
                <a:gd name="T27" fmla="*/ 12 h 96"/>
                <a:gd name="T28" fmla="*/ 48 w 66"/>
                <a:gd name="T29" fmla="*/ 18 h 96"/>
                <a:gd name="T30" fmla="*/ 54 w 66"/>
                <a:gd name="T31" fmla="*/ 24 h 96"/>
                <a:gd name="T32" fmla="*/ 54 w 66"/>
                <a:gd name="T33" fmla="*/ 36 h 96"/>
                <a:gd name="T34" fmla="*/ 48 w 66"/>
                <a:gd name="T35" fmla="*/ 48 h 96"/>
                <a:gd name="T36" fmla="*/ 36 w 66"/>
                <a:gd name="T37" fmla="*/ 66 h 96"/>
                <a:gd name="T38" fmla="*/ 30 w 66"/>
                <a:gd name="T39" fmla="*/ 78 h 96"/>
                <a:gd name="T40" fmla="*/ 18 w 66"/>
                <a:gd name="T41" fmla="*/ 66 h 96"/>
                <a:gd name="T42" fmla="*/ 12 w 66"/>
                <a:gd name="T43" fmla="*/ 48 h 96"/>
                <a:gd name="T44" fmla="*/ 6 w 66"/>
                <a:gd name="T45" fmla="*/ 30 h 96"/>
                <a:gd name="T46" fmla="*/ 18 w 66"/>
                <a:gd name="T47" fmla="*/ 12 h 96"/>
                <a:gd name="T48" fmla="*/ 30 w 66"/>
                <a:gd name="T49" fmla="*/ 12 h 96"/>
                <a:gd name="T50" fmla="*/ 30 w 66"/>
                <a:gd name="T51"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19" name="Freeform 23"/>
            <p:cNvSpPr>
              <a:spLocks/>
            </p:cNvSpPr>
            <p:nvPr userDrawn="1"/>
          </p:nvSpPr>
          <p:spPr bwMode="ltGray">
            <a:xfrm>
              <a:off x="3017" y="1127"/>
              <a:ext cx="2603" cy="444"/>
            </a:xfrm>
            <a:custGeom>
              <a:avLst/>
              <a:gdLst>
                <a:gd name="T0" fmla="*/ 2577 w 2594"/>
                <a:gd name="T1" fmla="*/ 0 h 444"/>
                <a:gd name="T2" fmla="*/ 2594 w 2594"/>
                <a:gd name="T3" fmla="*/ 72 h 444"/>
                <a:gd name="T4" fmla="*/ 6 w 2594"/>
                <a:gd name="T5" fmla="*/ 444 h 444"/>
                <a:gd name="T6" fmla="*/ 0 w 2594"/>
                <a:gd name="T7" fmla="*/ 396 h 444"/>
                <a:gd name="T8" fmla="*/ 1225 w 2594"/>
                <a:gd name="T9" fmla="*/ 96 h 444"/>
                <a:gd name="T10" fmla="*/ 1351 w 2594"/>
                <a:gd name="T11" fmla="*/ 78 h 444"/>
                <a:gd name="T12" fmla="*/ 2577 w 2594"/>
                <a:gd name="T13" fmla="*/ 0 h 444"/>
                <a:gd name="T14" fmla="*/ 2577 w 2594"/>
                <a:gd name="T15" fmla="*/ 0 h 4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20" name="Freeform 24"/>
            <p:cNvSpPr>
              <a:spLocks noEditPoints="1"/>
            </p:cNvSpPr>
            <p:nvPr userDrawn="1"/>
          </p:nvSpPr>
          <p:spPr bwMode="ltGray">
            <a:xfrm>
              <a:off x="2934" y="3773"/>
              <a:ext cx="84" cy="95"/>
            </a:xfrm>
            <a:custGeom>
              <a:avLst/>
              <a:gdLst>
                <a:gd name="T0" fmla="*/ 36 w 84"/>
                <a:gd name="T1" fmla="*/ 95 h 95"/>
                <a:gd name="T2" fmla="*/ 60 w 84"/>
                <a:gd name="T3" fmla="*/ 77 h 95"/>
                <a:gd name="T4" fmla="*/ 78 w 84"/>
                <a:gd name="T5" fmla="*/ 53 h 95"/>
                <a:gd name="T6" fmla="*/ 84 w 84"/>
                <a:gd name="T7" fmla="*/ 42 h 95"/>
                <a:gd name="T8" fmla="*/ 84 w 84"/>
                <a:gd name="T9" fmla="*/ 30 h 95"/>
                <a:gd name="T10" fmla="*/ 72 w 84"/>
                <a:gd name="T11" fmla="*/ 6 h 95"/>
                <a:gd name="T12" fmla="*/ 42 w 84"/>
                <a:gd name="T13" fmla="*/ 0 h 95"/>
                <a:gd name="T14" fmla="*/ 30 w 84"/>
                <a:gd name="T15" fmla="*/ 0 h 95"/>
                <a:gd name="T16" fmla="*/ 12 w 84"/>
                <a:gd name="T17" fmla="*/ 12 h 95"/>
                <a:gd name="T18" fmla="*/ 0 w 84"/>
                <a:gd name="T19" fmla="*/ 24 h 95"/>
                <a:gd name="T20" fmla="*/ 0 w 84"/>
                <a:gd name="T21" fmla="*/ 36 h 95"/>
                <a:gd name="T22" fmla="*/ 6 w 84"/>
                <a:gd name="T23" fmla="*/ 59 h 95"/>
                <a:gd name="T24" fmla="*/ 24 w 84"/>
                <a:gd name="T25" fmla="*/ 83 h 95"/>
                <a:gd name="T26" fmla="*/ 36 w 84"/>
                <a:gd name="T27" fmla="*/ 95 h 95"/>
                <a:gd name="T28" fmla="*/ 36 w 84"/>
                <a:gd name="T29" fmla="*/ 95 h 95"/>
                <a:gd name="T30" fmla="*/ 48 w 84"/>
                <a:gd name="T31" fmla="*/ 12 h 95"/>
                <a:gd name="T32" fmla="*/ 66 w 84"/>
                <a:gd name="T33" fmla="*/ 18 h 95"/>
                <a:gd name="T34" fmla="*/ 72 w 84"/>
                <a:gd name="T35" fmla="*/ 30 h 95"/>
                <a:gd name="T36" fmla="*/ 72 w 84"/>
                <a:gd name="T37" fmla="*/ 42 h 95"/>
                <a:gd name="T38" fmla="*/ 66 w 84"/>
                <a:gd name="T39" fmla="*/ 53 h 95"/>
                <a:gd name="T40" fmla="*/ 48 w 84"/>
                <a:gd name="T41" fmla="*/ 71 h 95"/>
                <a:gd name="T42" fmla="*/ 42 w 84"/>
                <a:gd name="T43" fmla="*/ 77 h 95"/>
                <a:gd name="T44" fmla="*/ 36 w 84"/>
                <a:gd name="T45" fmla="*/ 77 h 95"/>
                <a:gd name="T46" fmla="*/ 24 w 84"/>
                <a:gd name="T47" fmla="*/ 65 h 95"/>
                <a:gd name="T48" fmla="*/ 18 w 84"/>
                <a:gd name="T49" fmla="*/ 48 h 95"/>
                <a:gd name="T50" fmla="*/ 18 w 84"/>
                <a:gd name="T51" fmla="*/ 30 h 95"/>
                <a:gd name="T52" fmla="*/ 30 w 84"/>
                <a:gd name="T53" fmla="*/ 12 h 95"/>
                <a:gd name="T54" fmla="*/ 48 w 84"/>
                <a:gd name="T55" fmla="*/ 12 h 95"/>
                <a:gd name="T56" fmla="*/ 48 w 84"/>
                <a:gd name="T57" fmla="*/ 12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21" name="Freeform 25"/>
            <p:cNvSpPr>
              <a:spLocks noEditPoints="1"/>
            </p:cNvSpPr>
            <p:nvPr userDrawn="1"/>
          </p:nvSpPr>
          <p:spPr bwMode="ltGray">
            <a:xfrm>
              <a:off x="3779" y="3872"/>
              <a:ext cx="90" cy="108"/>
            </a:xfrm>
            <a:custGeom>
              <a:avLst/>
              <a:gdLst>
                <a:gd name="T0" fmla="*/ 12 w 90"/>
                <a:gd name="T1" fmla="*/ 96 h 108"/>
                <a:gd name="T2" fmla="*/ 24 w 90"/>
                <a:gd name="T3" fmla="*/ 108 h 108"/>
                <a:gd name="T4" fmla="*/ 42 w 90"/>
                <a:gd name="T5" fmla="*/ 108 h 108"/>
                <a:gd name="T6" fmla="*/ 66 w 90"/>
                <a:gd name="T7" fmla="*/ 102 h 108"/>
                <a:gd name="T8" fmla="*/ 84 w 90"/>
                <a:gd name="T9" fmla="*/ 78 h 108"/>
                <a:gd name="T10" fmla="*/ 90 w 90"/>
                <a:gd name="T11" fmla="*/ 66 h 108"/>
                <a:gd name="T12" fmla="*/ 84 w 90"/>
                <a:gd name="T13" fmla="*/ 48 h 108"/>
                <a:gd name="T14" fmla="*/ 66 w 90"/>
                <a:gd name="T15" fmla="*/ 24 h 108"/>
                <a:gd name="T16" fmla="*/ 48 w 90"/>
                <a:gd name="T17" fmla="*/ 12 h 108"/>
                <a:gd name="T18" fmla="*/ 36 w 90"/>
                <a:gd name="T19" fmla="*/ 0 h 108"/>
                <a:gd name="T20" fmla="*/ 30 w 90"/>
                <a:gd name="T21" fmla="*/ 0 h 108"/>
                <a:gd name="T22" fmla="*/ 30 w 90"/>
                <a:gd name="T23" fmla="*/ 0 h 108"/>
                <a:gd name="T24" fmla="*/ 24 w 90"/>
                <a:gd name="T25" fmla="*/ 0 h 108"/>
                <a:gd name="T26" fmla="*/ 12 w 90"/>
                <a:gd name="T27" fmla="*/ 30 h 108"/>
                <a:gd name="T28" fmla="*/ 0 w 90"/>
                <a:gd name="T29" fmla="*/ 54 h 108"/>
                <a:gd name="T30" fmla="*/ 0 w 90"/>
                <a:gd name="T31" fmla="*/ 78 h 108"/>
                <a:gd name="T32" fmla="*/ 12 w 90"/>
                <a:gd name="T33" fmla="*/ 96 h 108"/>
                <a:gd name="T34" fmla="*/ 12 w 90"/>
                <a:gd name="T35" fmla="*/ 96 h 108"/>
                <a:gd name="T36" fmla="*/ 12 w 90"/>
                <a:gd name="T37" fmla="*/ 72 h 108"/>
                <a:gd name="T38" fmla="*/ 18 w 90"/>
                <a:gd name="T39" fmla="*/ 54 h 108"/>
                <a:gd name="T40" fmla="*/ 24 w 90"/>
                <a:gd name="T41" fmla="*/ 36 h 108"/>
                <a:gd name="T42" fmla="*/ 30 w 90"/>
                <a:gd name="T43" fmla="*/ 18 h 108"/>
                <a:gd name="T44" fmla="*/ 30 w 90"/>
                <a:gd name="T45" fmla="*/ 12 h 108"/>
                <a:gd name="T46" fmla="*/ 48 w 90"/>
                <a:gd name="T47" fmla="*/ 24 h 108"/>
                <a:gd name="T48" fmla="*/ 66 w 90"/>
                <a:gd name="T49" fmla="*/ 36 h 108"/>
                <a:gd name="T50" fmla="*/ 78 w 90"/>
                <a:gd name="T51" fmla="*/ 54 h 108"/>
                <a:gd name="T52" fmla="*/ 78 w 90"/>
                <a:gd name="T53" fmla="*/ 72 h 108"/>
                <a:gd name="T54" fmla="*/ 72 w 90"/>
                <a:gd name="T55" fmla="*/ 84 h 108"/>
                <a:gd name="T56" fmla="*/ 48 w 90"/>
                <a:gd name="T57" fmla="*/ 96 h 108"/>
                <a:gd name="T58" fmla="*/ 36 w 90"/>
                <a:gd name="T59" fmla="*/ 96 h 108"/>
                <a:gd name="T60" fmla="*/ 24 w 90"/>
                <a:gd name="T61" fmla="*/ 90 h 108"/>
                <a:gd name="T62" fmla="*/ 18 w 90"/>
                <a:gd name="T63" fmla="*/ 84 h 108"/>
                <a:gd name="T64" fmla="*/ 12 w 90"/>
                <a:gd name="T65" fmla="*/ 72 h 108"/>
                <a:gd name="T66" fmla="*/ 12 w 90"/>
                <a:gd name="T67" fmla="*/ 72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22" name="Freeform 26"/>
            <p:cNvSpPr>
              <a:spLocks noEditPoints="1"/>
            </p:cNvSpPr>
            <p:nvPr userDrawn="1"/>
          </p:nvSpPr>
          <p:spPr bwMode="ltGray">
            <a:xfrm>
              <a:off x="2400" y="3872"/>
              <a:ext cx="72" cy="90"/>
            </a:xfrm>
            <a:custGeom>
              <a:avLst/>
              <a:gdLst>
                <a:gd name="T0" fmla="*/ 71 w 71"/>
                <a:gd name="T1" fmla="*/ 90 h 90"/>
                <a:gd name="T2" fmla="*/ 71 w 71"/>
                <a:gd name="T3" fmla="*/ 60 h 90"/>
                <a:gd name="T4" fmla="*/ 71 w 71"/>
                <a:gd name="T5" fmla="*/ 36 h 90"/>
                <a:gd name="T6" fmla="*/ 60 w 71"/>
                <a:gd name="T7" fmla="*/ 12 h 90"/>
                <a:gd name="T8" fmla="*/ 36 w 71"/>
                <a:gd name="T9" fmla="*/ 0 h 90"/>
                <a:gd name="T10" fmla="*/ 12 w 71"/>
                <a:gd name="T11" fmla="*/ 12 h 90"/>
                <a:gd name="T12" fmla="*/ 0 w 71"/>
                <a:gd name="T13" fmla="*/ 36 h 90"/>
                <a:gd name="T14" fmla="*/ 6 w 71"/>
                <a:gd name="T15" fmla="*/ 60 h 90"/>
                <a:gd name="T16" fmla="*/ 30 w 71"/>
                <a:gd name="T17" fmla="*/ 78 h 90"/>
                <a:gd name="T18" fmla="*/ 54 w 71"/>
                <a:gd name="T19" fmla="*/ 90 h 90"/>
                <a:gd name="T20" fmla="*/ 71 w 71"/>
                <a:gd name="T21" fmla="*/ 90 h 90"/>
                <a:gd name="T22" fmla="*/ 71 w 71"/>
                <a:gd name="T23" fmla="*/ 90 h 90"/>
                <a:gd name="T24" fmla="*/ 24 w 71"/>
                <a:gd name="T25" fmla="*/ 18 h 90"/>
                <a:gd name="T26" fmla="*/ 42 w 71"/>
                <a:gd name="T27" fmla="*/ 18 h 90"/>
                <a:gd name="T28" fmla="*/ 54 w 71"/>
                <a:gd name="T29" fmla="*/ 18 h 90"/>
                <a:gd name="T30" fmla="*/ 60 w 71"/>
                <a:gd name="T31" fmla="*/ 42 h 90"/>
                <a:gd name="T32" fmla="*/ 60 w 71"/>
                <a:gd name="T33" fmla="*/ 66 h 90"/>
                <a:gd name="T34" fmla="*/ 60 w 71"/>
                <a:gd name="T35" fmla="*/ 72 h 90"/>
                <a:gd name="T36" fmla="*/ 60 w 71"/>
                <a:gd name="T37" fmla="*/ 78 h 90"/>
                <a:gd name="T38" fmla="*/ 42 w 71"/>
                <a:gd name="T39" fmla="*/ 72 h 90"/>
                <a:gd name="T40" fmla="*/ 24 w 71"/>
                <a:gd name="T41" fmla="*/ 66 h 90"/>
                <a:gd name="T42" fmla="*/ 12 w 71"/>
                <a:gd name="T43" fmla="*/ 48 h 90"/>
                <a:gd name="T44" fmla="*/ 12 w 71"/>
                <a:gd name="T45" fmla="*/ 30 h 90"/>
                <a:gd name="T46" fmla="*/ 24 w 71"/>
                <a:gd name="T47" fmla="*/ 18 h 90"/>
                <a:gd name="T48" fmla="*/ 24 w 71"/>
                <a:gd name="T49" fmla="*/ 18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23" name="Oval 27"/>
            <p:cNvSpPr>
              <a:spLocks noChangeArrowheads="1"/>
            </p:cNvSpPr>
            <p:nvPr userDrawn="1"/>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55324" name="Oval 28"/>
            <p:cNvSpPr>
              <a:spLocks noChangeArrowheads="1"/>
            </p:cNvSpPr>
            <p:nvPr userDrawn="1"/>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55325" name="Oval 29"/>
            <p:cNvSpPr>
              <a:spLocks noChangeArrowheads="1"/>
            </p:cNvSpPr>
            <p:nvPr userDrawn="1"/>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55326" name="Freeform 30"/>
            <p:cNvSpPr>
              <a:spLocks noEditPoints="1"/>
            </p:cNvSpPr>
            <p:nvPr userDrawn="1"/>
          </p:nvSpPr>
          <p:spPr bwMode="ltGray">
            <a:xfrm>
              <a:off x="3743" y="3788"/>
              <a:ext cx="90" cy="96"/>
            </a:xfrm>
            <a:custGeom>
              <a:avLst/>
              <a:gdLst>
                <a:gd name="T0" fmla="*/ 66 w 90"/>
                <a:gd name="T1" fmla="*/ 96 h 96"/>
                <a:gd name="T2" fmla="*/ 78 w 90"/>
                <a:gd name="T3" fmla="*/ 66 h 96"/>
                <a:gd name="T4" fmla="*/ 90 w 90"/>
                <a:gd name="T5" fmla="*/ 42 h 96"/>
                <a:gd name="T6" fmla="*/ 78 w 90"/>
                <a:gd name="T7" fmla="*/ 18 h 96"/>
                <a:gd name="T8" fmla="*/ 60 w 90"/>
                <a:gd name="T9" fmla="*/ 0 h 96"/>
                <a:gd name="T10" fmla="*/ 30 w 90"/>
                <a:gd name="T11" fmla="*/ 6 h 96"/>
                <a:gd name="T12" fmla="*/ 18 w 90"/>
                <a:gd name="T13" fmla="*/ 18 h 96"/>
                <a:gd name="T14" fmla="*/ 6 w 90"/>
                <a:gd name="T15" fmla="*/ 30 h 96"/>
                <a:gd name="T16" fmla="*/ 0 w 90"/>
                <a:gd name="T17" fmla="*/ 42 h 96"/>
                <a:gd name="T18" fmla="*/ 6 w 90"/>
                <a:gd name="T19" fmla="*/ 60 h 96"/>
                <a:gd name="T20" fmla="*/ 24 w 90"/>
                <a:gd name="T21" fmla="*/ 78 h 96"/>
                <a:gd name="T22" fmla="*/ 48 w 90"/>
                <a:gd name="T23" fmla="*/ 90 h 96"/>
                <a:gd name="T24" fmla="*/ 66 w 90"/>
                <a:gd name="T25" fmla="*/ 96 h 96"/>
                <a:gd name="T26" fmla="*/ 66 w 90"/>
                <a:gd name="T27" fmla="*/ 96 h 96"/>
                <a:gd name="T28" fmla="*/ 42 w 90"/>
                <a:gd name="T29" fmla="*/ 18 h 96"/>
                <a:gd name="T30" fmla="*/ 60 w 90"/>
                <a:gd name="T31" fmla="*/ 18 h 96"/>
                <a:gd name="T32" fmla="*/ 72 w 90"/>
                <a:gd name="T33" fmla="*/ 24 h 96"/>
                <a:gd name="T34" fmla="*/ 72 w 90"/>
                <a:gd name="T35" fmla="*/ 36 h 96"/>
                <a:gd name="T36" fmla="*/ 72 w 90"/>
                <a:gd name="T37" fmla="*/ 48 h 96"/>
                <a:gd name="T38" fmla="*/ 66 w 90"/>
                <a:gd name="T39" fmla="*/ 72 h 96"/>
                <a:gd name="T40" fmla="*/ 60 w 90"/>
                <a:gd name="T41" fmla="*/ 78 h 96"/>
                <a:gd name="T42" fmla="*/ 60 w 90"/>
                <a:gd name="T43" fmla="*/ 84 h 96"/>
                <a:gd name="T44" fmla="*/ 42 w 90"/>
                <a:gd name="T45" fmla="*/ 72 h 96"/>
                <a:gd name="T46" fmla="*/ 30 w 90"/>
                <a:gd name="T47" fmla="*/ 66 h 96"/>
                <a:gd name="T48" fmla="*/ 18 w 90"/>
                <a:gd name="T49" fmla="*/ 42 h 96"/>
                <a:gd name="T50" fmla="*/ 24 w 90"/>
                <a:gd name="T51" fmla="*/ 30 h 96"/>
                <a:gd name="T52" fmla="*/ 42 w 90"/>
                <a:gd name="T53" fmla="*/ 18 h 96"/>
                <a:gd name="T54" fmla="*/ 42 w 90"/>
                <a:gd name="T55" fmla="*/ 1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27" name="Freeform 31"/>
            <p:cNvSpPr>
              <a:spLocks noEditPoints="1"/>
            </p:cNvSpPr>
            <p:nvPr userDrawn="1"/>
          </p:nvSpPr>
          <p:spPr bwMode="ltGray">
            <a:xfrm>
              <a:off x="5422" y="3603"/>
              <a:ext cx="72" cy="108"/>
            </a:xfrm>
            <a:custGeom>
              <a:avLst/>
              <a:gdLst>
                <a:gd name="T0" fmla="*/ 0 w 72"/>
                <a:gd name="T1" fmla="*/ 90 h 108"/>
                <a:gd name="T2" fmla="*/ 12 w 72"/>
                <a:gd name="T3" fmla="*/ 102 h 108"/>
                <a:gd name="T4" fmla="*/ 24 w 72"/>
                <a:gd name="T5" fmla="*/ 108 h 108"/>
                <a:gd name="T6" fmla="*/ 48 w 72"/>
                <a:gd name="T7" fmla="*/ 108 h 108"/>
                <a:gd name="T8" fmla="*/ 66 w 72"/>
                <a:gd name="T9" fmla="*/ 96 h 108"/>
                <a:gd name="T10" fmla="*/ 72 w 72"/>
                <a:gd name="T11" fmla="*/ 66 h 108"/>
                <a:gd name="T12" fmla="*/ 66 w 72"/>
                <a:gd name="T13" fmla="*/ 42 h 108"/>
                <a:gd name="T14" fmla="*/ 60 w 72"/>
                <a:gd name="T15" fmla="*/ 18 h 108"/>
                <a:gd name="T16" fmla="*/ 48 w 72"/>
                <a:gd name="T17" fmla="*/ 6 h 108"/>
                <a:gd name="T18" fmla="*/ 42 w 72"/>
                <a:gd name="T19" fmla="*/ 0 h 108"/>
                <a:gd name="T20" fmla="*/ 42 w 72"/>
                <a:gd name="T21" fmla="*/ 0 h 108"/>
                <a:gd name="T22" fmla="*/ 36 w 72"/>
                <a:gd name="T23" fmla="*/ 0 h 108"/>
                <a:gd name="T24" fmla="*/ 18 w 72"/>
                <a:gd name="T25" fmla="*/ 24 h 108"/>
                <a:gd name="T26" fmla="*/ 6 w 72"/>
                <a:gd name="T27" fmla="*/ 48 h 108"/>
                <a:gd name="T28" fmla="*/ 0 w 72"/>
                <a:gd name="T29" fmla="*/ 66 h 108"/>
                <a:gd name="T30" fmla="*/ 0 w 72"/>
                <a:gd name="T31" fmla="*/ 90 h 108"/>
                <a:gd name="T32" fmla="*/ 0 w 72"/>
                <a:gd name="T33" fmla="*/ 90 h 108"/>
                <a:gd name="T34" fmla="*/ 12 w 72"/>
                <a:gd name="T35" fmla="*/ 66 h 108"/>
                <a:gd name="T36" fmla="*/ 18 w 72"/>
                <a:gd name="T37" fmla="*/ 48 h 108"/>
                <a:gd name="T38" fmla="*/ 24 w 72"/>
                <a:gd name="T39" fmla="*/ 36 h 108"/>
                <a:gd name="T40" fmla="*/ 30 w 72"/>
                <a:gd name="T41" fmla="*/ 24 h 108"/>
                <a:gd name="T42" fmla="*/ 36 w 72"/>
                <a:gd name="T43" fmla="*/ 18 h 108"/>
                <a:gd name="T44" fmla="*/ 54 w 72"/>
                <a:gd name="T45" fmla="*/ 30 h 108"/>
                <a:gd name="T46" fmla="*/ 60 w 72"/>
                <a:gd name="T47" fmla="*/ 48 h 108"/>
                <a:gd name="T48" fmla="*/ 66 w 72"/>
                <a:gd name="T49" fmla="*/ 72 h 108"/>
                <a:gd name="T50" fmla="*/ 66 w 72"/>
                <a:gd name="T51" fmla="*/ 84 h 108"/>
                <a:gd name="T52" fmla="*/ 54 w 72"/>
                <a:gd name="T53" fmla="*/ 96 h 108"/>
                <a:gd name="T54" fmla="*/ 30 w 72"/>
                <a:gd name="T55" fmla="*/ 102 h 108"/>
                <a:gd name="T56" fmla="*/ 24 w 72"/>
                <a:gd name="T57" fmla="*/ 96 h 108"/>
                <a:gd name="T58" fmla="*/ 12 w 72"/>
                <a:gd name="T59" fmla="*/ 90 h 108"/>
                <a:gd name="T60" fmla="*/ 12 w 72"/>
                <a:gd name="T61" fmla="*/ 78 h 108"/>
                <a:gd name="T62" fmla="*/ 12 w 72"/>
                <a:gd name="T63" fmla="*/ 66 h 108"/>
                <a:gd name="T64" fmla="*/ 12 w 72"/>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28" name="Rectangle 32"/>
            <p:cNvSpPr>
              <a:spLocks noChangeArrowheads="1"/>
            </p:cNvSpPr>
            <p:nvPr userDrawn="1"/>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55329" name="Rectangle 33"/>
            <p:cNvSpPr>
              <a:spLocks noChangeArrowheads="1"/>
            </p:cNvSpPr>
            <p:nvPr userDrawn="1"/>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55330" name="AutoShape 34"/>
            <p:cNvSpPr>
              <a:spLocks noChangeArrowheads="1"/>
            </p:cNvSpPr>
            <p:nvPr userDrawn="1"/>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55331" name="Freeform 35"/>
            <p:cNvSpPr>
              <a:spLocks/>
            </p:cNvSpPr>
            <p:nvPr userDrawn="1"/>
          </p:nvSpPr>
          <p:spPr bwMode="ltGray">
            <a:xfrm>
              <a:off x="4306" y="1529"/>
              <a:ext cx="252" cy="1576"/>
            </a:xfrm>
            <a:custGeom>
              <a:avLst/>
              <a:gdLst>
                <a:gd name="T0" fmla="*/ 252 w 252"/>
                <a:gd name="T1" fmla="*/ 1576 h 1576"/>
                <a:gd name="T2" fmla="*/ 12 w 252"/>
                <a:gd name="T3" fmla="*/ 84 h 1576"/>
                <a:gd name="T4" fmla="*/ 12 w 252"/>
                <a:gd name="T5" fmla="*/ 60 h 1576"/>
                <a:gd name="T6" fmla="*/ 0 w 252"/>
                <a:gd name="T7" fmla="*/ 12 h 1576"/>
                <a:gd name="T8" fmla="*/ 72 w 252"/>
                <a:gd name="T9" fmla="*/ 0 h 1576"/>
                <a:gd name="T10" fmla="*/ 72 w 252"/>
                <a:gd name="T11" fmla="*/ 0 h 1576"/>
                <a:gd name="T12" fmla="*/ 78 w 252"/>
                <a:gd name="T13" fmla="*/ 48 h 1576"/>
                <a:gd name="T14" fmla="*/ 88 w 252"/>
                <a:gd name="T15" fmla="*/ 66 h 15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32" name="Freeform 36"/>
            <p:cNvSpPr>
              <a:spLocks/>
            </p:cNvSpPr>
            <p:nvPr userDrawn="1"/>
          </p:nvSpPr>
          <p:spPr bwMode="ltGray">
            <a:xfrm>
              <a:off x="4169" y="1421"/>
              <a:ext cx="317" cy="138"/>
            </a:xfrm>
            <a:custGeom>
              <a:avLst/>
              <a:gdLst>
                <a:gd name="T0" fmla="*/ 161 w 316"/>
                <a:gd name="T1" fmla="*/ 0 h 138"/>
                <a:gd name="T2" fmla="*/ 227 w 316"/>
                <a:gd name="T3" fmla="*/ 6 h 138"/>
                <a:gd name="T4" fmla="*/ 275 w 316"/>
                <a:gd name="T5" fmla="*/ 36 h 138"/>
                <a:gd name="T6" fmla="*/ 304 w 316"/>
                <a:gd name="T7" fmla="*/ 78 h 138"/>
                <a:gd name="T8" fmla="*/ 316 w 316"/>
                <a:gd name="T9" fmla="*/ 138 h 138"/>
                <a:gd name="T10" fmla="*/ 0 w 316"/>
                <a:gd name="T11" fmla="*/ 138 h 138"/>
                <a:gd name="T12" fmla="*/ 11 w 316"/>
                <a:gd name="T13" fmla="*/ 78 h 138"/>
                <a:gd name="T14" fmla="*/ 47 w 316"/>
                <a:gd name="T15" fmla="*/ 36 h 138"/>
                <a:gd name="T16" fmla="*/ 95 w 316"/>
                <a:gd name="T17" fmla="*/ 6 h 138"/>
                <a:gd name="T18" fmla="*/ 161 w 316"/>
                <a:gd name="T19" fmla="*/ 0 h 138"/>
                <a:gd name="T20" fmla="*/ 161 w 316"/>
                <a:gd name="T21"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55333" name="Rectangle 37"/>
          <p:cNvSpPr>
            <a:spLocks noGrp="1" noChangeArrowheads="1"/>
          </p:cNvSpPr>
          <p:nvPr>
            <p:ph type="title"/>
          </p:nvPr>
        </p:nvSpPr>
        <p:spPr bwMode="auto">
          <a:xfrm>
            <a:off x="457200" y="277813"/>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55334" name="Rectangle 38"/>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5335" name="Rectangle 39"/>
          <p:cNvSpPr>
            <a:spLocks noGrp="1" noChangeArrowheads="1"/>
          </p:cNvSpPr>
          <p:nvPr>
            <p:ph type="dt" sz="half" idx="2"/>
          </p:nvPr>
        </p:nvSpPr>
        <p:spPr bwMode="auto">
          <a:xfrm>
            <a:off x="457200" y="6278563"/>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mn-lt"/>
              </a:defRPr>
            </a:lvl1pPr>
          </a:lstStyle>
          <a:p>
            <a:endParaRPr lang="en-US" altLang="en-US"/>
          </a:p>
        </p:txBody>
      </p:sp>
      <p:sp>
        <p:nvSpPr>
          <p:cNvPr id="55336" name="Rectangle 40"/>
          <p:cNvSpPr>
            <a:spLocks noGrp="1" noChangeArrowheads="1"/>
          </p:cNvSpPr>
          <p:nvPr>
            <p:ph type="ftr" sz="quarter" idx="3"/>
          </p:nvPr>
        </p:nvSpPr>
        <p:spPr bwMode="auto">
          <a:xfrm>
            <a:off x="3124200" y="6278563"/>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latin typeface="+mn-lt"/>
              </a:defRPr>
            </a:lvl1pPr>
          </a:lstStyle>
          <a:p>
            <a:endParaRPr lang="en-US" altLang="en-US"/>
          </a:p>
        </p:txBody>
      </p:sp>
      <p:sp>
        <p:nvSpPr>
          <p:cNvPr id="55337" name="Rectangle 41"/>
          <p:cNvSpPr>
            <a:spLocks noGrp="1" noChangeArrowheads="1"/>
          </p:cNvSpPr>
          <p:nvPr>
            <p:ph type="sldNum" sz="quarter" idx="4"/>
          </p:nvPr>
        </p:nvSpPr>
        <p:spPr bwMode="auto">
          <a:xfrm>
            <a:off x="6553200" y="6278563"/>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mn-lt"/>
              </a:defRPr>
            </a:lvl1pPr>
          </a:lstStyle>
          <a:p>
            <a:fld id="{879E21D3-5436-4CE7-A779-F3895CF02E64}"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sndAc>
      <p:stSnd>
        <p:snd r:embed="rId13" name="explode.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grpId="0" nodeType="withEffect">
                                  <p:stCondLst>
                                    <p:cond delay="0"/>
                                  </p:stCondLst>
                                  <p:childTnLst>
                                    <p:set>
                                      <p:cBhvr>
                                        <p:cTn id="6" dur="1" fill="hold">
                                          <p:stCondLst>
                                            <p:cond delay="0"/>
                                          </p:stCondLst>
                                        </p:cTn>
                                        <p:tgtEl>
                                          <p:spTgt spid="55333"/>
                                        </p:tgtEl>
                                        <p:attrNameLst>
                                          <p:attrName>style.visibility</p:attrName>
                                        </p:attrNameLst>
                                      </p:cBhvr>
                                      <p:to>
                                        <p:strVal val="visible"/>
                                      </p:to>
                                    </p:set>
                                    <p:anim calcmode="lin" valueType="num">
                                      <p:cBhvr>
                                        <p:cTn id="7" dur="2000" fill="hold"/>
                                        <p:tgtEl>
                                          <p:spTgt spid="55333"/>
                                        </p:tgtEl>
                                        <p:attrNameLst>
                                          <p:attrName>ppt_w</p:attrName>
                                        </p:attrNameLst>
                                      </p:cBhvr>
                                      <p:tavLst>
                                        <p:tav tm="0">
                                          <p:val>
                                            <p:strVal val="#ppt_w"/>
                                          </p:val>
                                        </p:tav>
                                        <p:tav tm="100000">
                                          <p:val>
                                            <p:strVal val="#ppt_w"/>
                                          </p:val>
                                        </p:tav>
                                      </p:tavLst>
                                    </p:anim>
                                    <p:anim calcmode="lin" valueType="num">
                                      <p:cBhvr>
                                        <p:cTn id="8" dur="2000" fill="hold"/>
                                        <p:tgtEl>
                                          <p:spTgt spid="55333"/>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2000" fill="hold"/>
                                        <p:tgtEl>
                                          <p:spTgt spid="55333"/>
                                        </p:tgtEl>
                                        <p:attrNameLst>
                                          <p:attrName>ppt_x</p:attrName>
                                        </p:attrNameLst>
                                      </p:cBhvr>
                                      <p:tavLst>
                                        <p:tav tm="0">
                                          <p:val>
                                            <p:strVal val="#ppt_x-.4"/>
                                          </p:val>
                                        </p:tav>
                                        <p:tav tm="100000">
                                          <p:val>
                                            <p:strVal val="#ppt_x"/>
                                          </p:val>
                                        </p:tav>
                                      </p:tavLst>
                                    </p:anim>
                                    <p:anim calcmode="lin" valueType="num">
                                      <p:cBhvr>
                                        <p:cTn id="10" dur="2000" fill="hold"/>
                                        <p:tgtEl>
                                          <p:spTgt spid="55333"/>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40" presetClass="entr" presetSubtype="0" fill="hold" grpId="0" nodeType="clickEffect">
                                  <p:stCondLst>
                                    <p:cond delay="0"/>
                                  </p:stCondLst>
                                  <p:iterate type="lt">
                                    <p:tmPct val="10000"/>
                                  </p:iterate>
                                  <p:childTnLst>
                                    <p:set>
                                      <p:cBhvr>
                                        <p:cTn id="14" dur="1" fill="hold">
                                          <p:stCondLst>
                                            <p:cond delay="0"/>
                                          </p:stCondLst>
                                        </p:cTn>
                                        <p:tgtEl>
                                          <p:spTgt spid="55334">
                                            <p:txEl>
                                              <p:pRg st="0" end="0"/>
                                            </p:txEl>
                                          </p:spTgt>
                                        </p:tgtEl>
                                        <p:attrNameLst>
                                          <p:attrName>style.visibility</p:attrName>
                                        </p:attrNameLst>
                                      </p:cBhvr>
                                      <p:to>
                                        <p:strVal val="visible"/>
                                      </p:to>
                                    </p:set>
                                    <p:animEffect transition="in" filter="fade">
                                      <p:cBhvr>
                                        <p:cTn id="15" dur="500">
                                          <p:stCondLst>
                                            <p:cond delay="0"/>
                                          </p:stCondLst>
                                        </p:cTn>
                                        <p:tgtEl>
                                          <p:spTgt spid="55334">
                                            <p:txEl>
                                              <p:pRg st="0" end="0"/>
                                            </p:txEl>
                                          </p:spTgt>
                                        </p:tgtEl>
                                      </p:cBhvr>
                                    </p:animEffect>
                                    <p:anim calcmode="lin" valueType="num">
                                      <p:cBhvr>
                                        <p:cTn id="16" dur="500" fill="hold">
                                          <p:stCondLst>
                                            <p:cond delay="0"/>
                                          </p:stCondLst>
                                        </p:cTn>
                                        <p:tgtEl>
                                          <p:spTgt spid="55334">
                                            <p:txEl>
                                              <p:pRg st="0" end="0"/>
                                            </p:txEl>
                                          </p:spTgt>
                                        </p:tgtEl>
                                        <p:attrNameLst>
                                          <p:attrName>ppt_x</p:attrName>
                                        </p:attrNameLst>
                                      </p:cBhvr>
                                      <p:tavLst>
                                        <p:tav tm="0">
                                          <p:val>
                                            <p:strVal val="#ppt_x-.1"/>
                                          </p:val>
                                        </p:tav>
                                        <p:tav tm="100000">
                                          <p:val>
                                            <p:strVal val="#ppt_x"/>
                                          </p:val>
                                        </p:tav>
                                      </p:tavLst>
                                    </p:anim>
                                    <p:anim calcmode="lin" valueType="num">
                                      <p:cBhvr>
                                        <p:cTn id="17" dur="500" fill="hold">
                                          <p:stCondLst>
                                            <p:cond delay="0"/>
                                          </p:stCondLst>
                                        </p:cTn>
                                        <p:tgtEl>
                                          <p:spTgt spid="55334">
                                            <p:txEl>
                                              <p:pRg st="0" end="0"/>
                                            </p:txEl>
                                          </p:spTgt>
                                        </p:tgtEl>
                                        <p:attrNameLst>
                                          <p:attrName>ppt_y</p:attrName>
                                        </p:attrNameLst>
                                      </p:cBhvr>
                                      <p:tavLst>
                                        <p:tav tm="0">
                                          <p:val>
                                            <p:strVal val="#ppt_y"/>
                                          </p:val>
                                        </p:tav>
                                        <p:tav tm="100000">
                                          <p:val>
                                            <p:strVal val="#ppt_y"/>
                                          </p:val>
                                        </p:tav>
                                      </p:tavLst>
                                    </p:anim>
                                  </p:childTnLst>
                                </p:cTn>
                              </p:par>
                              <p:par>
                                <p:cTn id="18" presetID="40" presetClass="entr" presetSubtype="0" fill="hold" grpId="0" nodeType="withEffect">
                                  <p:stCondLst>
                                    <p:cond delay="0"/>
                                  </p:stCondLst>
                                  <p:iterate type="lt">
                                    <p:tmPct val="10000"/>
                                  </p:iterate>
                                  <p:childTnLst>
                                    <p:set>
                                      <p:cBhvr>
                                        <p:cTn id="19" dur="1" fill="hold">
                                          <p:stCondLst>
                                            <p:cond delay="0"/>
                                          </p:stCondLst>
                                        </p:cTn>
                                        <p:tgtEl>
                                          <p:spTgt spid="55334">
                                            <p:txEl>
                                              <p:pRg st="1" end="1"/>
                                            </p:txEl>
                                          </p:spTgt>
                                        </p:tgtEl>
                                        <p:attrNameLst>
                                          <p:attrName>style.visibility</p:attrName>
                                        </p:attrNameLst>
                                      </p:cBhvr>
                                      <p:to>
                                        <p:strVal val="visible"/>
                                      </p:to>
                                    </p:set>
                                    <p:animEffect transition="in" filter="fade">
                                      <p:cBhvr>
                                        <p:cTn id="20" dur="500">
                                          <p:stCondLst>
                                            <p:cond delay="0"/>
                                          </p:stCondLst>
                                        </p:cTn>
                                        <p:tgtEl>
                                          <p:spTgt spid="55334">
                                            <p:txEl>
                                              <p:pRg st="1" end="1"/>
                                            </p:txEl>
                                          </p:spTgt>
                                        </p:tgtEl>
                                      </p:cBhvr>
                                    </p:animEffect>
                                    <p:anim calcmode="lin" valueType="num">
                                      <p:cBhvr>
                                        <p:cTn id="21" dur="500" fill="hold">
                                          <p:stCondLst>
                                            <p:cond delay="0"/>
                                          </p:stCondLst>
                                        </p:cTn>
                                        <p:tgtEl>
                                          <p:spTgt spid="55334">
                                            <p:txEl>
                                              <p:pRg st="1" end="1"/>
                                            </p:txEl>
                                          </p:spTgt>
                                        </p:tgtEl>
                                        <p:attrNameLst>
                                          <p:attrName>ppt_x</p:attrName>
                                        </p:attrNameLst>
                                      </p:cBhvr>
                                      <p:tavLst>
                                        <p:tav tm="0">
                                          <p:val>
                                            <p:strVal val="#ppt_x-.1"/>
                                          </p:val>
                                        </p:tav>
                                        <p:tav tm="100000">
                                          <p:val>
                                            <p:strVal val="#ppt_x"/>
                                          </p:val>
                                        </p:tav>
                                      </p:tavLst>
                                    </p:anim>
                                    <p:anim calcmode="lin" valueType="num">
                                      <p:cBhvr>
                                        <p:cTn id="22" dur="500" fill="hold">
                                          <p:stCondLst>
                                            <p:cond delay="0"/>
                                          </p:stCondLst>
                                        </p:cTn>
                                        <p:tgtEl>
                                          <p:spTgt spid="55334">
                                            <p:txEl>
                                              <p:pRg st="1" end="1"/>
                                            </p:txEl>
                                          </p:spTgt>
                                        </p:tgtEl>
                                        <p:attrNameLst>
                                          <p:attrName>ppt_y</p:attrName>
                                        </p:attrNameLst>
                                      </p:cBhvr>
                                      <p:tavLst>
                                        <p:tav tm="0">
                                          <p:val>
                                            <p:strVal val="#ppt_y"/>
                                          </p:val>
                                        </p:tav>
                                        <p:tav tm="100000">
                                          <p:val>
                                            <p:strVal val="#ppt_y"/>
                                          </p:val>
                                        </p:tav>
                                      </p:tavLst>
                                    </p:anim>
                                  </p:childTnLst>
                                </p:cTn>
                              </p:par>
                              <p:par>
                                <p:cTn id="23" presetID="40" presetClass="entr" presetSubtype="0" fill="hold" grpId="0" nodeType="withEffect">
                                  <p:stCondLst>
                                    <p:cond delay="0"/>
                                  </p:stCondLst>
                                  <p:iterate type="lt">
                                    <p:tmPct val="10000"/>
                                  </p:iterate>
                                  <p:childTnLst>
                                    <p:set>
                                      <p:cBhvr>
                                        <p:cTn id="24" dur="1" fill="hold">
                                          <p:stCondLst>
                                            <p:cond delay="0"/>
                                          </p:stCondLst>
                                        </p:cTn>
                                        <p:tgtEl>
                                          <p:spTgt spid="55334">
                                            <p:txEl>
                                              <p:pRg st="2" end="2"/>
                                            </p:txEl>
                                          </p:spTgt>
                                        </p:tgtEl>
                                        <p:attrNameLst>
                                          <p:attrName>style.visibility</p:attrName>
                                        </p:attrNameLst>
                                      </p:cBhvr>
                                      <p:to>
                                        <p:strVal val="visible"/>
                                      </p:to>
                                    </p:set>
                                    <p:animEffect transition="in" filter="fade">
                                      <p:cBhvr>
                                        <p:cTn id="25" dur="500">
                                          <p:stCondLst>
                                            <p:cond delay="0"/>
                                          </p:stCondLst>
                                        </p:cTn>
                                        <p:tgtEl>
                                          <p:spTgt spid="55334">
                                            <p:txEl>
                                              <p:pRg st="2" end="2"/>
                                            </p:txEl>
                                          </p:spTgt>
                                        </p:tgtEl>
                                      </p:cBhvr>
                                    </p:animEffect>
                                    <p:anim calcmode="lin" valueType="num">
                                      <p:cBhvr>
                                        <p:cTn id="26" dur="500" fill="hold">
                                          <p:stCondLst>
                                            <p:cond delay="0"/>
                                          </p:stCondLst>
                                        </p:cTn>
                                        <p:tgtEl>
                                          <p:spTgt spid="55334">
                                            <p:txEl>
                                              <p:pRg st="2" end="2"/>
                                            </p:txEl>
                                          </p:spTgt>
                                        </p:tgtEl>
                                        <p:attrNameLst>
                                          <p:attrName>ppt_x</p:attrName>
                                        </p:attrNameLst>
                                      </p:cBhvr>
                                      <p:tavLst>
                                        <p:tav tm="0">
                                          <p:val>
                                            <p:strVal val="#ppt_x-.1"/>
                                          </p:val>
                                        </p:tav>
                                        <p:tav tm="100000">
                                          <p:val>
                                            <p:strVal val="#ppt_x"/>
                                          </p:val>
                                        </p:tav>
                                      </p:tavLst>
                                    </p:anim>
                                    <p:anim calcmode="lin" valueType="num">
                                      <p:cBhvr>
                                        <p:cTn id="27" dur="500" fill="hold">
                                          <p:stCondLst>
                                            <p:cond delay="0"/>
                                          </p:stCondLst>
                                        </p:cTn>
                                        <p:tgtEl>
                                          <p:spTgt spid="55334">
                                            <p:txEl>
                                              <p:pRg st="2" end="2"/>
                                            </p:txEl>
                                          </p:spTgt>
                                        </p:tgtEl>
                                        <p:attrNameLst>
                                          <p:attrName>ppt_y</p:attrName>
                                        </p:attrNameLst>
                                      </p:cBhvr>
                                      <p:tavLst>
                                        <p:tav tm="0">
                                          <p:val>
                                            <p:strVal val="#ppt_y"/>
                                          </p:val>
                                        </p:tav>
                                        <p:tav tm="100000">
                                          <p:val>
                                            <p:strVal val="#ppt_y"/>
                                          </p:val>
                                        </p:tav>
                                      </p:tavLst>
                                    </p:anim>
                                  </p:childTnLst>
                                </p:cTn>
                              </p:par>
                              <p:par>
                                <p:cTn id="28" presetID="40" presetClass="entr" presetSubtype="0" fill="hold" grpId="0" nodeType="withEffect">
                                  <p:stCondLst>
                                    <p:cond delay="0"/>
                                  </p:stCondLst>
                                  <p:iterate type="lt">
                                    <p:tmPct val="10000"/>
                                  </p:iterate>
                                  <p:childTnLst>
                                    <p:set>
                                      <p:cBhvr>
                                        <p:cTn id="29" dur="1" fill="hold">
                                          <p:stCondLst>
                                            <p:cond delay="0"/>
                                          </p:stCondLst>
                                        </p:cTn>
                                        <p:tgtEl>
                                          <p:spTgt spid="55334">
                                            <p:txEl>
                                              <p:pRg st="3" end="3"/>
                                            </p:txEl>
                                          </p:spTgt>
                                        </p:tgtEl>
                                        <p:attrNameLst>
                                          <p:attrName>style.visibility</p:attrName>
                                        </p:attrNameLst>
                                      </p:cBhvr>
                                      <p:to>
                                        <p:strVal val="visible"/>
                                      </p:to>
                                    </p:set>
                                    <p:animEffect transition="in" filter="fade">
                                      <p:cBhvr>
                                        <p:cTn id="30" dur="500">
                                          <p:stCondLst>
                                            <p:cond delay="0"/>
                                          </p:stCondLst>
                                        </p:cTn>
                                        <p:tgtEl>
                                          <p:spTgt spid="55334">
                                            <p:txEl>
                                              <p:pRg st="3" end="3"/>
                                            </p:txEl>
                                          </p:spTgt>
                                        </p:tgtEl>
                                      </p:cBhvr>
                                    </p:animEffect>
                                    <p:anim calcmode="lin" valueType="num">
                                      <p:cBhvr>
                                        <p:cTn id="31" dur="500" fill="hold">
                                          <p:stCondLst>
                                            <p:cond delay="0"/>
                                          </p:stCondLst>
                                        </p:cTn>
                                        <p:tgtEl>
                                          <p:spTgt spid="55334">
                                            <p:txEl>
                                              <p:pRg st="3" end="3"/>
                                            </p:txEl>
                                          </p:spTgt>
                                        </p:tgtEl>
                                        <p:attrNameLst>
                                          <p:attrName>ppt_x</p:attrName>
                                        </p:attrNameLst>
                                      </p:cBhvr>
                                      <p:tavLst>
                                        <p:tav tm="0">
                                          <p:val>
                                            <p:strVal val="#ppt_x-.1"/>
                                          </p:val>
                                        </p:tav>
                                        <p:tav tm="100000">
                                          <p:val>
                                            <p:strVal val="#ppt_x"/>
                                          </p:val>
                                        </p:tav>
                                      </p:tavLst>
                                    </p:anim>
                                    <p:anim calcmode="lin" valueType="num">
                                      <p:cBhvr>
                                        <p:cTn id="32" dur="500" fill="hold">
                                          <p:stCondLst>
                                            <p:cond delay="0"/>
                                          </p:stCondLst>
                                        </p:cTn>
                                        <p:tgtEl>
                                          <p:spTgt spid="55334">
                                            <p:txEl>
                                              <p:pRg st="3" end="3"/>
                                            </p:txEl>
                                          </p:spTgt>
                                        </p:tgtEl>
                                        <p:attrNameLst>
                                          <p:attrName>ppt_y</p:attrName>
                                        </p:attrNameLst>
                                      </p:cBhvr>
                                      <p:tavLst>
                                        <p:tav tm="0">
                                          <p:val>
                                            <p:strVal val="#ppt_y"/>
                                          </p:val>
                                        </p:tav>
                                        <p:tav tm="100000">
                                          <p:val>
                                            <p:strVal val="#ppt_y"/>
                                          </p:val>
                                        </p:tav>
                                      </p:tavLst>
                                    </p:anim>
                                  </p:childTnLst>
                                </p:cTn>
                              </p:par>
                              <p:par>
                                <p:cTn id="33" presetID="40" presetClass="entr" presetSubtype="0" fill="hold" grpId="0" nodeType="withEffect">
                                  <p:stCondLst>
                                    <p:cond delay="0"/>
                                  </p:stCondLst>
                                  <p:iterate type="lt">
                                    <p:tmPct val="10000"/>
                                  </p:iterate>
                                  <p:childTnLst>
                                    <p:set>
                                      <p:cBhvr>
                                        <p:cTn id="34" dur="1" fill="hold">
                                          <p:stCondLst>
                                            <p:cond delay="0"/>
                                          </p:stCondLst>
                                        </p:cTn>
                                        <p:tgtEl>
                                          <p:spTgt spid="55334">
                                            <p:txEl>
                                              <p:pRg st="4" end="4"/>
                                            </p:txEl>
                                          </p:spTgt>
                                        </p:tgtEl>
                                        <p:attrNameLst>
                                          <p:attrName>style.visibility</p:attrName>
                                        </p:attrNameLst>
                                      </p:cBhvr>
                                      <p:to>
                                        <p:strVal val="visible"/>
                                      </p:to>
                                    </p:set>
                                    <p:animEffect transition="in" filter="fade">
                                      <p:cBhvr>
                                        <p:cTn id="35" dur="500">
                                          <p:stCondLst>
                                            <p:cond delay="0"/>
                                          </p:stCondLst>
                                        </p:cTn>
                                        <p:tgtEl>
                                          <p:spTgt spid="55334">
                                            <p:txEl>
                                              <p:pRg st="4" end="4"/>
                                            </p:txEl>
                                          </p:spTgt>
                                        </p:tgtEl>
                                      </p:cBhvr>
                                    </p:animEffect>
                                    <p:anim calcmode="lin" valueType="num">
                                      <p:cBhvr>
                                        <p:cTn id="36" dur="500" fill="hold">
                                          <p:stCondLst>
                                            <p:cond delay="0"/>
                                          </p:stCondLst>
                                        </p:cTn>
                                        <p:tgtEl>
                                          <p:spTgt spid="55334">
                                            <p:txEl>
                                              <p:pRg st="4" end="4"/>
                                            </p:txEl>
                                          </p:spTgt>
                                        </p:tgtEl>
                                        <p:attrNameLst>
                                          <p:attrName>ppt_x</p:attrName>
                                        </p:attrNameLst>
                                      </p:cBhvr>
                                      <p:tavLst>
                                        <p:tav tm="0">
                                          <p:val>
                                            <p:strVal val="#ppt_x-.1"/>
                                          </p:val>
                                        </p:tav>
                                        <p:tav tm="100000">
                                          <p:val>
                                            <p:strVal val="#ppt_x"/>
                                          </p:val>
                                        </p:tav>
                                      </p:tavLst>
                                    </p:anim>
                                    <p:anim calcmode="lin" valueType="num">
                                      <p:cBhvr>
                                        <p:cTn id="37" dur="500" fill="hold">
                                          <p:stCondLst>
                                            <p:cond delay="0"/>
                                          </p:stCondLst>
                                        </p:cTn>
                                        <p:tgtEl>
                                          <p:spTgt spid="55334">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33" grpId="0"/>
      <p:bldP spid="55334" grpId="0" build="p">
        <p:tmplLst>
          <p:tmpl lvl="1">
            <p:tnLst>
              <p:par>
                <p:cTn presetID="40" presetClass="entr" presetSubtype="0" fill="hold" nodeType="clickEffect">
                  <p:stCondLst>
                    <p:cond delay="0"/>
                  </p:stCondLst>
                  <p:iterate type="lt">
                    <p:tmPct val="10000"/>
                  </p:iterate>
                  <p:childTnLst>
                    <p:set>
                      <p:cBhvr>
                        <p:cTn dur="1" fill="hold">
                          <p:stCondLst>
                            <p:cond delay="0"/>
                          </p:stCondLst>
                        </p:cTn>
                        <p:tgtEl>
                          <p:spTgt spid="55334"/>
                        </p:tgtEl>
                        <p:attrNameLst>
                          <p:attrName>style.visibility</p:attrName>
                        </p:attrNameLst>
                      </p:cBhvr>
                      <p:to>
                        <p:strVal val="visible"/>
                      </p:to>
                    </p:set>
                    <p:animEffect transition="in" filter="fade">
                      <p:cBhvr>
                        <p:cTn dur="500">
                          <p:stCondLst>
                            <p:cond delay="0"/>
                          </p:stCondLst>
                        </p:cTn>
                        <p:tgtEl>
                          <p:spTgt spid="55334"/>
                        </p:tgtEl>
                      </p:cBhvr>
                    </p:animEffect>
                    <p:anim calcmode="lin" valueType="num">
                      <p:cBhvr>
                        <p:cTn dur="500" fill="hold">
                          <p:stCondLst>
                            <p:cond delay="0"/>
                          </p:stCondLst>
                        </p:cTn>
                        <p:tgtEl>
                          <p:spTgt spid="55334"/>
                        </p:tgtEl>
                        <p:attrNameLst>
                          <p:attrName>ppt_x</p:attrName>
                        </p:attrNameLst>
                      </p:cBhvr>
                      <p:tavLst>
                        <p:tav tm="0">
                          <p:val>
                            <p:strVal val="#ppt_x-.1"/>
                          </p:val>
                        </p:tav>
                        <p:tav tm="100000">
                          <p:val>
                            <p:strVal val="#ppt_x"/>
                          </p:val>
                        </p:tav>
                      </p:tavLst>
                    </p:anim>
                    <p:anim calcmode="lin" valueType="num">
                      <p:cBhvr>
                        <p:cTn dur="500" fill="hold">
                          <p:stCondLst>
                            <p:cond delay="0"/>
                          </p:stCondLst>
                        </p:cTn>
                        <p:tgtEl>
                          <p:spTgt spid="55334"/>
                        </p:tgtEl>
                        <p:attrNameLst>
                          <p:attrName>ppt_y</p:attrName>
                        </p:attrNameLst>
                      </p:cBhvr>
                      <p:tavLst>
                        <p:tav tm="0">
                          <p:val>
                            <p:strVal val="#ppt_y"/>
                          </p:val>
                        </p:tav>
                        <p:tav tm="100000">
                          <p:val>
                            <p:strVal val="#ppt_y"/>
                          </p:val>
                        </p:tav>
                      </p:tavLst>
                    </p:anim>
                  </p:childTnLst>
                </p:cTn>
              </p:par>
            </p:tnLst>
          </p:tmpl>
          <p:tmpl lvl="2">
            <p:tnLst>
              <p:par>
                <p:cTn presetID="40" presetClass="entr" presetSubtype="0" fill="hold" nodeType="withEffect">
                  <p:stCondLst>
                    <p:cond delay="0"/>
                  </p:stCondLst>
                  <p:iterate type="lt">
                    <p:tmPct val="10000"/>
                  </p:iterate>
                  <p:childTnLst>
                    <p:set>
                      <p:cBhvr>
                        <p:cTn dur="1" fill="hold">
                          <p:stCondLst>
                            <p:cond delay="0"/>
                          </p:stCondLst>
                        </p:cTn>
                        <p:tgtEl>
                          <p:spTgt spid="55334"/>
                        </p:tgtEl>
                        <p:attrNameLst>
                          <p:attrName>style.visibility</p:attrName>
                        </p:attrNameLst>
                      </p:cBhvr>
                      <p:to>
                        <p:strVal val="visible"/>
                      </p:to>
                    </p:set>
                    <p:animEffect transition="in" filter="fade">
                      <p:cBhvr>
                        <p:cTn dur="500">
                          <p:stCondLst>
                            <p:cond delay="0"/>
                          </p:stCondLst>
                        </p:cTn>
                        <p:tgtEl>
                          <p:spTgt spid="55334"/>
                        </p:tgtEl>
                      </p:cBhvr>
                    </p:animEffect>
                    <p:anim calcmode="lin" valueType="num">
                      <p:cBhvr>
                        <p:cTn dur="500" fill="hold">
                          <p:stCondLst>
                            <p:cond delay="0"/>
                          </p:stCondLst>
                        </p:cTn>
                        <p:tgtEl>
                          <p:spTgt spid="55334"/>
                        </p:tgtEl>
                        <p:attrNameLst>
                          <p:attrName>ppt_x</p:attrName>
                        </p:attrNameLst>
                      </p:cBhvr>
                      <p:tavLst>
                        <p:tav tm="0">
                          <p:val>
                            <p:strVal val="#ppt_x-.1"/>
                          </p:val>
                        </p:tav>
                        <p:tav tm="100000">
                          <p:val>
                            <p:strVal val="#ppt_x"/>
                          </p:val>
                        </p:tav>
                      </p:tavLst>
                    </p:anim>
                    <p:anim calcmode="lin" valueType="num">
                      <p:cBhvr>
                        <p:cTn dur="500" fill="hold">
                          <p:stCondLst>
                            <p:cond delay="0"/>
                          </p:stCondLst>
                        </p:cTn>
                        <p:tgtEl>
                          <p:spTgt spid="55334"/>
                        </p:tgtEl>
                        <p:attrNameLst>
                          <p:attrName>ppt_y</p:attrName>
                        </p:attrNameLst>
                      </p:cBhvr>
                      <p:tavLst>
                        <p:tav tm="0">
                          <p:val>
                            <p:strVal val="#ppt_y"/>
                          </p:val>
                        </p:tav>
                        <p:tav tm="100000">
                          <p:val>
                            <p:strVal val="#ppt_y"/>
                          </p:val>
                        </p:tav>
                      </p:tavLst>
                    </p:anim>
                  </p:childTnLst>
                </p:cTn>
              </p:par>
            </p:tnLst>
          </p:tmpl>
          <p:tmpl lvl="3">
            <p:tnLst>
              <p:par>
                <p:cTn presetID="40" presetClass="entr" presetSubtype="0" fill="hold" nodeType="withEffect">
                  <p:stCondLst>
                    <p:cond delay="0"/>
                  </p:stCondLst>
                  <p:iterate type="lt">
                    <p:tmPct val="10000"/>
                  </p:iterate>
                  <p:childTnLst>
                    <p:set>
                      <p:cBhvr>
                        <p:cTn dur="1" fill="hold">
                          <p:stCondLst>
                            <p:cond delay="0"/>
                          </p:stCondLst>
                        </p:cTn>
                        <p:tgtEl>
                          <p:spTgt spid="55334"/>
                        </p:tgtEl>
                        <p:attrNameLst>
                          <p:attrName>style.visibility</p:attrName>
                        </p:attrNameLst>
                      </p:cBhvr>
                      <p:to>
                        <p:strVal val="visible"/>
                      </p:to>
                    </p:set>
                    <p:animEffect transition="in" filter="fade">
                      <p:cBhvr>
                        <p:cTn dur="500">
                          <p:stCondLst>
                            <p:cond delay="0"/>
                          </p:stCondLst>
                        </p:cTn>
                        <p:tgtEl>
                          <p:spTgt spid="55334"/>
                        </p:tgtEl>
                      </p:cBhvr>
                    </p:animEffect>
                    <p:anim calcmode="lin" valueType="num">
                      <p:cBhvr>
                        <p:cTn dur="500" fill="hold">
                          <p:stCondLst>
                            <p:cond delay="0"/>
                          </p:stCondLst>
                        </p:cTn>
                        <p:tgtEl>
                          <p:spTgt spid="55334"/>
                        </p:tgtEl>
                        <p:attrNameLst>
                          <p:attrName>ppt_x</p:attrName>
                        </p:attrNameLst>
                      </p:cBhvr>
                      <p:tavLst>
                        <p:tav tm="0">
                          <p:val>
                            <p:strVal val="#ppt_x-.1"/>
                          </p:val>
                        </p:tav>
                        <p:tav tm="100000">
                          <p:val>
                            <p:strVal val="#ppt_x"/>
                          </p:val>
                        </p:tav>
                      </p:tavLst>
                    </p:anim>
                    <p:anim calcmode="lin" valueType="num">
                      <p:cBhvr>
                        <p:cTn dur="500" fill="hold">
                          <p:stCondLst>
                            <p:cond delay="0"/>
                          </p:stCondLst>
                        </p:cTn>
                        <p:tgtEl>
                          <p:spTgt spid="55334"/>
                        </p:tgtEl>
                        <p:attrNameLst>
                          <p:attrName>ppt_y</p:attrName>
                        </p:attrNameLst>
                      </p:cBhvr>
                      <p:tavLst>
                        <p:tav tm="0">
                          <p:val>
                            <p:strVal val="#ppt_y"/>
                          </p:val>
                        </p:tav>
                        <p:tav tm="100000">
                          <p:val>
                            <p:strVal val="#ppt_y"/>
                          </p:val>
                        </p:tav>
                      </p:tavLst>
                    </p:anim>
                  </p:childTnLst>
                </p:cTn>
              </p:par>
            </p:tnLst>
          </p:tmpl>
          <p:tmpl lvl="4">
            <p:tnLst>
              <p:par>
                <p:cTn presetID="40" presetClass="entr" presetSubtype="0" fill="hold" nodeType="withEffect">
                  <p:stCondLst>
                    <p:cond delay="0"/>
                  </p:stCondLst>
                  <p:iterate type="lt">
                    <p:tmPct val="10000"/>
                  </p:iterate>
                  <p:childTnLst>
                    <p:set>
                      <p:cBhvr>
                        <p:cTn dur="1" fill="hold">
                          <p:stCondLst>
                            <p:cond delay="0"/>
                          </p:stCondLst>
                        </p:cTn>
                        <p:tgtEl>
                          <p:spTgt spid="55334"/>
                        </p:tgtEl>
                        <p:attrNameLst>
                          <p:attrName>style.visibility</p:attrName>
                        </p:attrNameLst>
                      </p:cBhvr>
                      <p:to>
                        <p:strVal val="visible"/>
                      </p:to>
                    </p:set>
                    <p:animEffect transition="in" filter="fade">
                      <p:cBhvr>
                        <p:cTn dur="500">
                          <p:stCondLst>
                            <p:cond delay="0"/>
                          </p:stCondLst>
                        </p:cTn>
                        <p:tgtEl>
                          <p:spTgt spid="55334"/>
                        </p:tgtEl>
                      </p:cBhvr>
                    </p:animEffect>
                    <p:anim calcmode="lin" valueType="num">
                      <p:cBhvr>
                        <p:cTn dur="500" fill="hold">
                          <p:stCondLst>
                            <p:cond delay="0"/>
                          </p:stCondLst>
                        </p:cTn>
                        <p:tgtEl>
                          <p:spTgt spid="55334"/>
                        </p:tgtEl>
                        <p:attrNameLst>
                          <p:attrName>ppt_x</p:attrName>
                        </p:attrNameLst>
                      </p:cBhvr>
                      <p:tavLst>
                        <p:tav tm="0">
                          <p:val>
                            <p:strVal val="#ppt_x-.1"/>
                          </p:val>
                        </p:tav>
                        <p:tav tm="100000">
                          <p:val>
                            <p:strVal val="#ppt_x"/>
                          </p:val>
                        </p:tav>
                      </p:tavLst>
                    </p:anim>
                    <p:anim calcmode="lin" valueType="num">
                      <p:cBhvr>
                        <p:cTn dur="500" fill="hold">
                          <p:stCondLst>
                            <p:cond delay="0"/>
                          </p:stCondLst>
                        </p:cTn>
                        <p:tgtEl>
                          <p:spTgt spid="55334"/>
                        </p:tgtEl>
                        <p:attrNameLst>
                          <p:attrName>ppt_y</p:attrName>
                        </p:attrNameLst>
                      </p:cBhvr>
                      <p:tavLst>
                        <p:tav tm="0">
                          <p:val>
                            <p:strVal val="#ppt_y"/>
                          </p:val>
                        </p:tav>
                        <p:tav tm="100000">
                          <p:val>
                            <p:strVal val="#ppt_y"/>
                          </p:val>
                        </p:tav>
                      </p:tavLst>
                    </p:anim>
                  </p:childTnLst>
                </p:cTn>
              </p:par>
            </p:tnLst>
          </p:tmpl>
          <p:tmpl lvl="5">
            <p:tnLst>
              <p:par>
                <p:cTn presetID="40" presetClass="entr" presetSubtype="0" fill="hold" nodeType="withEffect">
                  <p:stCondLst>
                    <p:cond delay="0"/>
                  </p:stCondLst>
                  <p:iterate type="lt">
                    <p:tmPct val="10000"/>
                  </p:iterate>
                  <p:childTnLst>
                    <p:set>
                      <p:cBhvr>
                        <p:cTn dur="1" fill="hold">
                          <p:stCondLst>
                            <p:cond delay="0"/>
                          </p:stCondLst>
                        </p:cTn>
                        <p:tgtEl>
                          <p:spTgt spid="55334"/>
                        </p:tgtEl>
                        <p:attrNameLst>
                          <p:attrName>style.visibility</p:attrName>
                        </p:attrNameLst>
                      </p:cBhvr>
                      <p:to>
                        <p:strVal val="visible"/>
                      </p:to>
                    </p:set>
                    <p:animEffect transition="in" filter="fade">
                      <p:cBhvr>
                        <p:cTn dur="500">
                          <p:stCondLst>
                            <p:cond delay="0"/>
                          </p:stCondLst>
                        </p:cTn>
                        <p:tgtEl>
                          <p:spTgt spid="55334"/>
                        </p:tgtEl>
                      </p:cBhvr>
                    </p:animEffect>
                    <p:anim calcmode="lin" valueType="num">
                      <p:cBhvr>
                        <p:cTn dur="500" fill="hold">
                          <p:stCondLst>
                            <p:cond delay="0"/>
                          </p:stCondLst>
                        </p:cTn>
                        <p:tgtEl>
                          <p:spTgt spid="55334"/>
                        </p:tgtEl>
                        <p:attrNameLst>
                          <p:attrName>ppt_x</p:attrName>
                        </p:attrNameLst>
                      </p:cBhvr>
                      <p:tavLst>
                        <p:tav tm="0">
                          <p:val>
                            <p:strVal val="#ppt_x-.1"/>
                          </p:val>
                        </p:tav>
                        <p:tav tm="100000">
                          <p:val>
                            <p:strVal val="#ppt_x"/>
                          </p:val>
                        </p:tav>
                      </p:tavLst>
                    </p:anim>
                    <p:anim calcmode="lin" valueType="num">
                      <p:cBhvr>
                        <p:cTn dur="500" fill="hold">
                          <p:stCondLst>
                            <p:cond delay="0"/>
                          </p:stCondLst>
                        </p:cTn>
                        <p:tgtEl>
                          <p:spTgt spid="55334"/>
                        </p:tgtEl>
                        <p:attrNameLst>
                          <p:attrName>ppt_y</p:attrName>
                        </p:attrNameLst>
                      </p:cBhvr>
                      <p:tavLst>
                        <p:tav tm="0">
                          <p:val>
                            <p:strVal val="#ppt_y"/>
                          </p:val>
                        </p:tav>
                        <p:tav tm="100000">
                          <p:val>
                            <p:strVal val="#ppt_y"/>
                          </p:val>
                        </p:tav>
                      </p:tavLst>
                    </p:anim>
                  </p:childTnLst>
                </p:cTn>
              </p:par>
            </p:tnLst>
          </p:tmpl>
        </p:tmplLst>
      </p:bldP>
    </p:bldLst>
  </p:timing>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lr>
          <a:schemeClr val="tx1"/>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1" fontAlgn="base" hangingPunct="1">
        <a:spcBef>
          <a:spcPct val="20000"/>
        </a:spcBef>
        <a:spcAft>
          <a:spcPct val="0"/>
        </a:spcAft>
        <a:buClr>
          <a:schemeClr val="accent2"/>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1" fontAlgn="base" hangingPunct="1">
        <a:spcBef>
          <a:spcPct val="20000"/>
        </a:spcBef>
        <a:spcAft>
          <a:spcPct val="0"/>
        </a:spcAft>
        <a:buClr>
          <a:schemeClr val="tx1"/>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1" fontAlgn="base" hangingPunct="1">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bg1"/>
            </a:gs>
            <a:gs pos="100000">
              <a:schemeClr val="accent2"/>
            </a:gs>
          </a:gsLst>
          <a:lin ang="5400000" scaled="1"/>
        </a:gradFill>
        <a:effectLst/>
      </p:bgPr>
    </p:bg>
    <p:spTree>
      <p:nvGrpSpPr>
        <p:cNvPr id="1" name=""/>
        <p:cNvGrpSpPr/>
        <p:nvPr/>
      </p:nvGrpSpPr>
      <p:grpSpPr>
        <a:xfrm>
          <a:off x="0" y="0"/>
          <a:ext cx="0" cy="0"/>
          <a:chOff x="0" y="0"/>
          <a:chExt cx="0" cy="0"/>
        </a:xfrm>
      </p:grpSpPr>
      <p:grpSp>
        <p:nvGrpSpPr>
          <p:cNvPr id="59394" name="Group 2"/>
          <p:cNvGrpSpPr>
            <a:grpSpLocks/>
          </p:cNvGrpSpPr>
          <p:nvPr/>
        </p:nvGrpSpPr>
        <p:grpSpPr bwMode="auto">
          <a:xfrm>
            <a:off x="319088" y="1828800"/>
            <a:ext cx="8824912" cy="5029200"/>
            <a:chOff x="201" y="1152"/>
            <a:chExt cx="5559" cy="3168"/>
          </a:xfrm>
        </p:grpSpPr>
        <p:sp>
          <p:nvSpPr>
            <p:cNvPr id="59395" name="Freeform 3"/>
            <p:cNvSpPr>
              <a:spLocks/>
            </p:cNvSpPr>
            <p:nvPr/>
          </p:nvSpPr>
          <p:spPr bwMode="ltGray">
            <a:xfrm>
              <a:off x="528" y="2909"/>
              <a:ext cx="5232" cy="1411"/>
            </a:xfrm>
            <a:custGeom>
              <a:avLst/>
              <a:gdLst>
                <a:gd name="T0" fmla="*/ 0 w 4897"/>
                <a:gd name="T1" fmla="*/ 0 h 2182"/>
                <a:gd name="T2" fmla="*/ 0 w 4897"/>
                <a:gd name="T3" fmla="*/ 2182 h 2182"/>
                <a:gd name="T4" fmla="*/ 4897 w 4897"/>
                <a:gd name="T5" fmla="*/ 2182 h 2182"/>
                <a:gd name="T6" fmla="*/ 4897 w 4897"/>
                <a:gd name="T7" fmla="*/ 0 h 2182"/>
                <a:gd name="T8" fmla="*/ 0 w 4897"/>
                <a:gd name="T9" fmla="*/ 0 h 2182"/>
                <a:gd name="T10" fmla="*/ 0 w 4897"/>
                <a:gd name="T11" fmla="*/ 0 h 2182"/>
              </a:gdLst>
              <a:ahLst/>
              <a:cxnLst>
                <a:cxn ang="0">
                  <a:pos x="T0" y="T1"/>
                </a:cxn>
                <a:cxn ang="0">
                  <a:pos x="T2" y="T3"/>
                </a:cxn>
                <a:cxn ang="0">
                  <a:pos x="T4" y="T5"/>
                </a:cxn>
                <a:cxn ang="0">
                  <a:pos x="T6" y="T7"/>
                </a:cxn>
                <a:cxn ang="0">
                  <a:pos x="T8" y="T9"/>
                </a:cxn>
                <a:cxn ang="0">
                  <a:pos x="T10" y="T11"/>
                </a:cxn>
              </a:cxnLst>
              <a:rect l="0" t="0" r="r" b="b"/>
              <a:pathLst>
                <a:path w="4897" h="2182">
                  <a:moveTo>
                    <a:pt x="0" y="0"/>
                  </a:moveTo>
                  <a:lnTo>
                    <a:pt x="0" y="2182"/>
                  </a:lnTo>
                  <a:lnTo>
                    <a:pt x="4897" y="2182"/>
                  </a:lnTo>
                  <a:lnTo>
                    <a:pt x="4897" y="0"/>
                  </a:lnTo>
                  <a:lnTo>
                    <a:pt x="0" y="0"/>
                  </a:lnTo>
                  <a:lnTo>
                    <a:pt x="0" y="0"/>
                  </a:lnTo>
                  <a:close/>
                </a:path>
              </a:pathLst>
            </a:custGeom>
            <a:solidFill>
              <a:schemeClr val="bg2">
                <a:alpha val="3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9396" name="Freeform 4"/>
            <p:cNvSpPr>
              <a:spLocks/>
            </p:cNvSpPr>
            <p:nvPr/>
          </p:nvSpPr>
          <p:spPr bwMode="ltGray">
            <a:xfrm>
              <a:off x="210" y="1152"/>
              <a:ext cx="5550" cy="3168"/>
            </a:xfrm>
            <a:custGeom>
              <a:avLst/>
              <a:gdLst>
                <a:gd name="T0" fmla="*/ 330 w 5550"/>
                <a:gd name="T1" fmla="*/ 1764 h 3168"/>
                <a:gd name="T2" fmla="*/ 0 w 5550"/>
                <a:gd name="T3" fmla="*/ 1764 h 3168"/>
                <a:gd name="T4" fmla="*/ 0 w 5550"/>
                <a:gd name="T5" fmla="*/ 3168 h 3168"/>
                <a:gd name="T6" fmla="*/ 5550 w 5550"/>
                <a:gd name="T7" fmla="*/ 3168 h 3168"/>
                <a:gd name="T8" fmla="*/ 5550 w 5550"/>
                <a:gd name="T9" fmla="*/ 0 h 3168"/>
                <a:gd name="T10" fmla="*/ 330 w 5550"/>
                <a:gd name="T11" fmla="*/ 0 h 3168"/>
                <a:gd name="T12" fmla="*/ 330 w 5550"/>
                <a:gd name="T13" fmla="*/ 1764 h 3168"/>
              </a:gdLst>
              <a:ahLst/>
              <a:cxnLst>
                <a:cxn ang="0">
                  <a:pos x="T0" y="T1"/>
                </a:cxn>
                <a:cxn ang="0">
                  <a:pos x="T2" y="T3"/>
                </a:cxn>
                <a:cxn ang="0">
                  <a:pos x="T4" y="T5"/>
                </a:cxn>
                <a:cxn ang="0">
                  <a:pos x="T6" y="T7"/>
                </a:cxn>
                <a:cxn ang="0">
                  <a:pos x="T8" y="T9"/>
                </a:cxn>
                <a:cxn ang="0">
                  <a:pos x="T10" y="T11"/>
                </a:cxn>
                <a:cxn ang="0">
                  <a:pos x="T12" y="T13"/>
                </a:cxn>
              </a:cxnLst>
              <a:rect l="0" t="0" r="r" b="b"/>
              <a:pathLst>
                <a:path w="5550" h="3168">
                  <a:moveTo>
                    <a:pt x="330" y="1764"/>
                  </a:moveTo>
                  <a:lnTo>
                    <a:pt x="0" y="1764"/>
                  </a:lnTo>
                  <a:lnTo>
                    <a:pt x="0" y="3168"/>
                  </a:lnTo>
                  <a:lnTo>
                    <a:pt x="5550" y="3168"/>
                  </a:lnTo>
                  <a:lnTo>
                    <a:pt x="5550" y="0"/>
                  </a:lnTo>
                  <a:lnTo>
                    <a:pt x="330" y="0"/>
                  </a:lnTo>
                  <a:lnTo>
                    <a:pt x="330" y="1764"/>
                  </a:lnTo>
                  <a:close/>
                </a:path>
              </a:pathLst>
            </a:custGeom>
            <a:solidFill>
              <a:schemeClr val="bg2">
                <a:alpha val="3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9397" name="Freeform 5"/>
            <p:cNvSpPr>
              <a:spLocks/>
            </p:cNvSpPr>
            <p:nvPr/>
          </p:nvSpPr>
          <p:spPr bwMode="ltGray">
            <a:xfrm>
              <a:off x="528" y="2932"/>
              <a:ext cx="5232" cy="1388"/>
            </a:xfrm>
            <a:custGeom>
              <a:avLst/>
              <a:gdLst>
                <a:gd name="T0" fmla="*/ 0 w 4897"/>
                <a:gd name="T1" fmla="*/ 0 h 2182"/>
                <a:gd name="T2" fmla="*/ 0 w 4897"/>
                <a:gd name="T3" fmla="*/ 2182 h 2182"/>
                <a:gd name="T4" fmla="*/ 4897 w 4897"/>
                <a:gd name="T5" fmla="*/ 2182 h 2182"/>
                <a:gd name="T6" fmla="*/ 4897 w 4897"/>
                <a:gd name="T7" fmla="*/ 0 h 2182"/>
                <a:gd name="T8" fmla="*/ 0 w 4897"/>
                <a:gd name="T9" fmla="*/ 0 h 2182"/>
                <a:gd name="T10" fmla="*/ 0 w 4897"/>
                <a:gd name="T11" fmla="*/ 0 h 2182"/>
              </a:gdLst>
              <a:ahLst/>
              <a:cxnLst>
                <a:cxn ang="0">
                  <a:pos x="T0" y="T1"/>
                </a:cxn>
                <a:cxn ang="0">
                  <a:pos x="T2" y="T3"/>
                </a:cxn>
                <a:cxn ang="0">
                  <a:pos x="T4" y="T5"/>
                </a:cxn>
                <a:cxn ang="0">
                  <a:pos x="T6" y="T7"/>
                </a:cxn>
                <a:cxn ang="0">
                  <a:pos x="T8" y="T9"/>
                </a:cxn>
                <a:cxn ang="0">
                  <a:pos x="T10" y="T11"/>
                </a:cxn>
              </a:cxnLst>
              <a:rect l="0" t="0" r="r" b="b"/>
              <a:pathLst>
                <a:path w="4897" h="2182">
                  <a:moveTo>
                    <a:pt x="0" y="0"/>
                  </a:moveTo>
                  <a:lnTo>
                    <a:pt x="0" y="2182"/>
                  </a:lnTo>
                  <a:lnTo>
                    <a:pt x="4897" y="2182"/>
                  </a:lnTo>
                  <a:lnTo>
                    <a:pt x="4897" y="0"/>
                  </a:lnTo>
                  <a:lnTo>
                    <a:pt x="0" y="0"/>
                  </a:lnTo>
                  <a:lnTo>
                    <a:pt x="0" y="0"/>
                  </a:lnTo>
                  <a:close/>
                </a:path>
              </a:pathLst>
            </a:custGeom>
            <a:solidFill>
              <a:schemeClr val="accent2">
                <a:alpha val="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9398" name="Freeform 6"/>
            <p:cNvSpPr>
              <a:spLocks/>
            </p:cNvSpPr>
            <p:nvPr/>
          </p:nvSpPr>
          <p:spPr bwMode="ltGray">
            <a:xfrm>
              <a:off x="528" y="1152"/>
              <a:ext cx="4607" cy="29"/>
            </a:xfrm>
            <a:custGeom>
              <a:avLst/>
              <a:gdLst>
                <a:gd name="T0" fmla="*/ 0 w 5387"/>
                <a:gd name="T1" fmla="*/ 0 h 149"/>
                <a:gd name="T2" fmla="*/ 0 w 5387"/>
                <a:gd name="T3" fmla="*/ 149 h 149"/>
                <a:gd name="T4" fmla="*/ 5387 w 5387"/>
                <a:gd name="T5" fmla="*/ 149 h 149"/>
                <a:gd name="T6" fmla="*/ 5387 w 5387"/>
                <a:gd name="T7" fmla="*/ 0 h 149"/>
                <a:gd name="T8" fmla="*/ 0 w 5387"/>
                <a:gd name="T9" fmla="*/ 0 h 149"/>
                <a:gd name="T10" fmla="*/ 0 w 5387"/>
                <a:gd name="T11" fmla="*/ 0 h 149"/>
              </a:gdLst>
              <a:ahLst/>
              <a:cxnLst>
                <a:cxn ang="0">
                  <a:pos x="T0" y="T1"/>
                </a:cxn>
                <a:cxn ang="0">
                  <a:pos x="T2" y="T3"/>
                </a:cxn>
                <a:cxn ang="0">
                  <a:pos x="T4" y="T5"/>
                </a:cxn>
                <a:cxn ang="0">
                  <a:pos x="T6" y="T7"/>
                </a:cxn>
                <a:cxn ang="0">
                  <a:pos x="T8" y="T9"/>
                </a:cxn>
                <a:cxn ang="0">
                  <a:pos x="T10" y="T11"/>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59399" name="Freeform 7"/>
            <p:cNvSpPr>
              <a:spLocks/>
            </p:cNvSpPr>
            <p:nvPr/>
          </p:nvSpPr>
          <p:spPr bwMode="ltGray">
            <a:xfrm>
              <a:off x="528" y="1152"/>
              <a:ext cx="29" cy="1785"/>
            </a:xfrm>
            <a:custGeom>
              <a:avLst/>
              <a:gdLst>
                <a:gd name="T0" fmla="*/ 0 w 29"/>
                <a:gd name="T1" fmla="*/ 0 h 2161"/>
                <a:gd name="T2" fmla="*/ 0 w 29"/>
                <a:gd name="T3" fmla="*/ 2161 h 2161"/>
                <a:gd name="T4" fmla="*/ 29 w 29"/>
                <a:gd name="T5" fmla="*/ 2161 h 2161"/>
                <a:gd name="T6" fmla="*/ 27 w 29"/>
                <a:gd name="T7" fmla="*/ 27 h 2161"/>
                <a:gd name="T8" fmla="*/ 0 w 29"/>
                <a:gd name="T9" fmla="*/ 0 h 2161"/>
                <a:gd name="T10" fmla="*/ 0 w 29"/>
                <a:gd name="T11" fmla="*/ 0 h 2161"/>
              </a:gdLst>
              <a:ahLst/>
              <a:cxnLst>
                <a:cxn ang="0">
                  <a:pos x="T0" y="T1"/>
                </a:cxn>
                <a:cxn ang="0">
                  <a:pos x="T2" y="T3"/>
                </a:cxn>
                <a:cxn ang="0">
                  <a:pos x="T4" y="T5"/>
                </a:cxn>
                <a:cxn ang="0">
                  <a:pos x="T6" y="T7"/>
                </a:cxn>
                <a:cxn ang="0">
                  <a:pos x="T8" y="T9"/>
                </a:cxn>
                <a:cxn ang="0">
                  <a:pos x="T10" y="T11"/>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gs>
              </a:gsLst>
              <a:lin ang="54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59400" name="Freeform 8"/>
            <p:cNvSpPr>
              <a:spLocks/>
            </p:cNvSpPr>
            <p:nvPr/>
          </p:nvSpPr>
          <p:spPr bwMode="ltGray">
            <a:xfrm>
              <a:off x="527" y="2904"/>
              <a:ext cx="29" cy="1416"/>
            </a:xfrm>
            <a:custGeom>
              <a:avLst/>
              <a:gdLst>
                <a:gd name="T0" fmla="*/ 0 w 29"/>
                <a:gd name="T1" fmla="*/ 1416 h 1416"/>
                <a:gd name="T2" fmla="*/ 29 w 29"/>
                <a:gd name="T3" fmla="*/ 1416 h 1416"/>
                <a:gd name="T4" fmla="*/ 28 w 29"/>
                <a:gd name="T5" fmla="*/ 24 h 1416"/>
                <a:gd name="T6" fmla="*/ 0 w 29"/>
                <a:gd name="T7" fmla="*/ 0 h 1416"/>
                <a:gd name="T8" fmla="*/ 0 w 29"/>
                <a:gd name="T9" fmla="*/ 1416 h 1416"/>
              </a:gdLst>
              <a:ahLst/>
              <a:cxnLst>
                <a:cxn ang="0">
                  <a:pos x="T0" y="T1"/>
                </a:cxn>
                <a:cxn ang="0">
                  <a:pos x="T2" y="T3"/>
                </a:cxn>
                <a:cxn ang="0">
                  <a:pos x="T4" y="T5"/>
                </a:cxn>
                <a:cxn ang="0">
                  <a:pos x="T6" y="T7"/>
                </a:cxn>
                <a:cxn ang="0">
                  <a:pos x="T8" y="T9"/>
                </a:cxn>
              </a:cxnLst>
              <a:rect l="0" t="0" r="r" b="b"/>
              <a:pathLst>
                <a:path w="29" h="1416">
                  <a:moveTo>
                    <a:pt x="0" y="1416"/>
                  </a:moveTo>
                  <a:lnTo>
                    <a:pt x="29" y="1416"/>
                  </a:lnTo>
                  <a:lnTo>
                    <a:pt x="28" y="24"/>
                  </a:lnTo>
                  <a:lnTo>
                    <a:pt x="0" y="0"/>
                  </a:lnTo>
                  <a:lnTo>
                    <a:pt x="0" y="1416"/>
                  </a:lnTo>
                  <a:close/>
                </a:path>
              </a:pathLst>
            </a:custGeom>
            <a:gradFill rotWithShape="1">
              <a:gsLst>
                <a:gs pos="0">
                  <a:schemeClr val="bg2">
                    <a:gamma/>
                    <a:tint val="87843"/>
                    <a:invGamma/>
                  </a:schemeClr>
                </a:gs>
                <a:gs pos="100000">
                  <a:schemeClr val="bg2">
                    <a:alpha val="0"/>
                  </a:schemeClr>
                </a:gs>
              </a:gsLst>
              <a:lin ang="54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59401" name="Freeform 9"/>
            <p:cNvSpPr>
              <a:spLocks/>
            </p:cNvSpPr>
            <p:nvPr/>
          </p:nvSpPr>
          <p:spPr bwMode="ltGray">
            <a:xfrm>
              <a:off x="201" y="2904"/>
              <a:ext cx="2879" cy="29"/>
            </a:xfrm>
            <a:custGeom>
              <a:avLst/>
              <a:gdLst>
                <a:gd name="T0" fmla="*/ 0 w 5387"/>
                <a:gd name="T1" fmla="*/ 0 h 149"/>
                <a:gd name="T2" fmla="*/ 0 w 5387"/>
                <a:gd name="T3" fmla="*/ 149 h 149"/>
                <a:gd name="T4" fmla="*/ 5387 w 5387"/>
                <a:gd name="T5" fmla="*/ 149 h 149"/>
                <a:gd name="T6" fmla="*/ 5387 w 5387"/>
                <a:gd name="T7" fmla="*/ 0 h 149"/>
                <a:gd name="T8" fmla="*/ 0 w 5387"/>
                <a:gd name="T9" fmla="*/ 0 h 149"/>
                <a:gd name="T10" fmla="*/ 0 w 5387"/>
                <a:gd name="T11" fmla="*/ 0 h 149"/>
              </a:gdLst>
              <a:ahLst/>
              <a:cxnLst>
                <a:cxn ang="0">
                  <a:pos x="T0" y="T1"/>
                </a:cxn>
                <a:cxn ang="0">
                  <a:pos x="T2" y="T3"/>
                </a:cxn>
                <a:cxn ang="0">
                  <a:pos x="T4" y="T5"/>
                </a:cxn>
                <a:cxn ang="0">
                  <a:pos x="T6" y="T7"/>
                </a:cxn>
                <a:cxn ang="0">
                  <a:pos x="T8" y="T9"/>
                </a:cxn>
                <a:cxn ang="0">
                  <a:pos x="T10" y="T11"/>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59402" name="Freeform 10"/>
            <p:cNvSpPr>
              <a:spLocks/>
            </p:cNvSpPr>
            <p:nvPr/>
          </p:nvSpPr>
          <p:spPr bwMode="ltGray">
            <a:xfrm>
              <a:off x="201" y="2904"/>
              <a:ext cx="30" cy="1416"/>
            </a:xfrm>
            <a:custGeom>
              <a:avLst/>
              <a:gdLst>
                <a:gd name="T0" fmla="*/ 0 w 30"/>
                <a:gd name="T1" fmla="*/ 0 h 1416"/>
                <a:gd name="T2" fmla="*/ 0 w 30"/>
                <a:gd name="T3" fmla="*/ 1416 h 1416"/>
                <a:gd name="T4" fmla="*/ 29 w 30"/>
                <a:gd name="T5" fmla="*/ 1416 h 1416"/>
                <a:gd name="T6" fmla="*/ 30 w 30"/>
                <a:gd name="T7" fmla="*/ 27 h 1416"/>
                <a:gd name="T8" fmla="*/ 0 w 30"/>
                <a:gd name="T9" fmla="*/ 0 h 1416"/>
                <a:gd name="T10" fmla="*/ 0 w 30"/>
                <a:gd name="T11" fmla="*/ 0 h 1416"/>
              </a:gdLst>
              <a:ahLst/>
              <a:cxnLst>
                <a:cxn ang="0">
                  <a:pos x="T0" y="T1"/>
                </a:cxn>
                <a:cxn ang="0">
                  <a:pos x="T2" y="T3"/>
                </a:cxn>
                <a:cxn ang="0">
                  <a:pos x="T4" y="T5"/>
                </a:cxn>
                <a:cxn ang="0">
                  <a:pos x="T6" y="T7"/>
                </a:cxn>
                <a:cxn ang="0">
                  <a:pos x="T8" y="T9"/>
                </a:cxn>
                <a:cxn ang="0">
                  <a:pos x="T10" y="T11"/>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10001"/>
                  </a:schemeClr>
                </a:gs>
              </a:gsLst>
              <a:lin ang="54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sp>
        <p:nvSpPr>
          <p:cNvPr id="59403" name="Rectangle 11"/>
          <p:cNvSpPr>
            <a:spLocks noGrp="1" noChangeArrowheads="1"/>
          </p:cNvSpPr>
          <p:nvPr>
            <p:ph type="dt" sz="half" idx="2"/>
          </p:nvPr>
        </p:nvSpPr>
        <p:spPr bwMode="auto">
          <a:xfrm>
            <a:off x="838200" y="6245225"/>
            <a:ext cx="1901825"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effectLst>
                  <a:outerShdw blurRad="38100" dist="38100" dir="2700000" algn="tl">
                    <a:srgbClr val="000000"/>
                  </a:outerShdw>
                </a:effectLst>
              </a:defRPr>
            </a:lvl1pPr>
          </a:lstStyle>
          <a:p>
            <a:endParaRPr lang="en-US" altLang="en-US"/>
          </a:p>
        </p:txBody>
      </p:sp>
      <p:sp>
        <p:nvSpPr>
          <p:cNvPr id="59404" name="Rectangle 12"/>
          <p:cNvSpPr>
            <a:spLocks noGrp="1" noChangeArrowheads="1"/>
          </p:cNvSpPr>
          <p:nvPr>
            <p:ph type="ftr" sz="quarter" idx="3"/>
          </p:nvPr>
        </p:nvSpPr>
        <p:spPr bwMode="auto">
          <a:xfrm>
            <a:off x="34290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effectLst>
                  <a:outerShdw blurRad="38100" dist="38100" dir="2700000" algn="tl">
                    <a:srgbClr val="000000"/>
                  </a:outerShdw>
                </a:effectLst>
              </a:defRPr>
            </a:lvl1pPr>
          </a:lstStyle>
          <a:p>
            <a:endParaRPr lang="en-US" altLang="en-US"/>
          </a:p>
        </p:txBody>
      </p:sp>
      <p:sp>
        <p:nvSpPr>
          <p:cNvPr id="59405" name="Rectangle 13"/>
          <p:cNvSpPr>
            <a:spLocks noGrp="1" noChangeArrowheads="1"/>
          </p:cNvSpPr>
          <p:nvPr>
            <p:ph type="sldNum" sz="quarter" idx="4"/>
          </p:nvPr>
        </p:nvSpPr>
        <p:spPr bwMode="auto">
          <a:xfrm>
            <a:off x="6937375" y="6245225"/>
            <a:ext cx="1901825"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effectLst>
                  <a:outerShdw blurRad="38100" dist="38100" dir="2700000" algn="tl">
                    <a:srgbClr val="000000"/>
                  </a:outerShdw>
                </a:effectLst>
              </a:defRPr>
            </a:lvl1pPr>
          </a:lstStyle>
          <a:p>
            <a:fld id="{D161CADF-D8D2-4C5F-8B77-7BCEC5E1A171}" type="slidenum">
              <a:rPr lang="en-US" altLang="en-US"/>
              <a:pPr/>
              <a:t>‹#›</a:t>
            </a:fld>
            <a:endParaRPr lang="en-US" altLang="en-US"/>
          </a:p>
        </p:txBody>
      </p:sp>
      <p:sp>
        <p:nvSpPr>
          <p:cNvPr id="59406" name="Rectangle 14"/>
          <p:cNvSpPr>
            <a:spLocks noGrp="1" noRot="1" noChangeArrowheads="1"/>
          </p:cNvSpPr>
          <p:nvPr>
            <p:ph type="title"/>
          </p:nvPr>
        </p:nvSpPr>
        <p:spPr bwMode="auto">
          <a:xfrm>
            <a:off x="457200" y="244475"/>
            <a:ext cx="8385175"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59407" name="Rectangle 15"/>
          <p:cNvSpPr>
            <a:spLocks noGrp="1" noRot="1" noChangeArrowheads="1"/>
          </p:cNvSpPr>
          <p:nvPr>
            <p:ph type="body" idx="1"/>
          </p:nvPr>
        </p:nvSpPr>
        <p:spPr bwMode="auto">
          <a:xfrm>
            <a:off x="838200" y="1905000"/>
            <a:ext cx="8007350"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dk2" tx1="lt1" bg2="dk1"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ransition>
    <p:comb/>
    <p:sndAc>
      <p:stSnd>
        <p:snd r:embed="rId14" name="cashreg.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grpId="0" nodeType="withEffect">
                                  <p:stCondLst>
                                    <p:cond delay="0"/>
                                  </p:stCondLst>
                                  <p:childTnLst>
                                    <p:set>
                                      <p:cBhvr>
                                        <p:cTn id="6" dur="1" fill="hold">
                                          <p:stCondLst>
                                            <p:cond delay="0"/>
                                          </p:stCondLst>
                                        </p:cTn>
                                        <p:tgtEl>
                                          <p:spTgt spid="59406"/>
                                        </p:tgtEl>
                                        <p:attrNameLst>
                                          <p:attrName>style.visibility</p:attrName>
                                        </p:attrNameLst>
                                      </p:cBhvr>
                                      <p:to>
                                        <p:strVal val="visible"/>
                                      </p:to>
                                    </p:set>
                                    <p:anim calcmode="lin" valueType="num">
                                      <p:cBhvr>
                                        <p:cTn id="7" dur="2000" fill="hold"/>
                                        <p:tgtEl>
                                          <p:spTgt spid="59406"/>
                                        </p:tgtEl>
                                        <p:attrNameLst>
                                          <p:attrName>ppt_w</p:attrName>
                                        </p:attrNameLst>
                                      </p:cBhvr>
                                      <p:tavLst>
                                        <p:tav tm="0">
                                          <p:val>
                                            <p:strVal val="#ppt_w"/>
                                          </p:val>
                                        </p:tav>
                                        <p:tav tm="100000">
                                          <p:val>
                                            <p:strVal val="#ppt_w"/>
                                          </p:val>
                                        </p:tav>
                                      </p:tavLst>
                                    </p:anim>
                                    <p:anim calcmode="lin" valueType="num">
                                      <p:cBhvr>
                                        <p:cTn id="8" dur="2000" fill="hold"/>
                                        <p:tgtEl>
                                          <p:spTgt spid="59406"/>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2000" fill="hold"/>
                                        <p:tgtEl>
                                          <p:spTgt spid="59406"/>
                                        </p:tgtEl>
                                        <p:attrNameLst>
                                          <p:attrName>ppt_x</p:attrName>
                                        </p:attrNameLst>
                                      </p:cBhvr>
                                      <p:tavLst>
                                        <p:tav tm="0">
                                          <p:val>
                                            <p:strVal val="#ppt_x-.4"/>
                                          </p:val>
                                        </p:tav>
                                        <p:tav tm="100000">
                                          <p:val>
                                            <p:strVal val="#ppt_x"/>
                                          </p:val>
                                        </p:tav>
                                      </p:tavLst>
                                    </p:anim>
                                    <p:anim calcmode="lin" valueType="num">
                                      <p:cBhvr>
                                        <p:cTn id="10" dur="2000" fill="hold"/>
                                        <p:tgtEl>
                                          <p:spTgt spid="59406"/>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40" presetClass="entr" presetSubtype="0" fill="hold" grpId="0" nodeType="clickEffect">
                                  <p:stCondLst>
                                    <p:cond delay="0"/>
                                  </p:stCondLst>
                                  <p:iterate type="lt">
                                    <p:tmPct val="10000"/>
                                  </p:iterate>
                                  <p:childTnLst>
                                    <p:set>
                                      <p:cBhvr>
                                        <p:cTn id="14" dur="1" fill="hold">
                                          <p:stCondLst>
                                            <p:cond delay="0"/>
                                          </p:stCondLst>
                                        </p:cTn>
                                        <p:tgtEl>
                                          <p:spTgt spid="59407">
                                            <p:txEl>
                                              <p:pRg st="0" end="0"/>
                                            </p:txEl>
                                          </p:spTgt>
                                        </p:tgtEl>
                                        <p:attrNameLst>
                                          <p:attrName>style.visibility</p:attrName>
                                        </p:attrNameLst>
                                      </p:cBhvr>
                                      <p:to>
                                        <p:strVal val="visible"/>
                                      </p:to>
                                    </p:set>
                                    <p:animEffect transition="in" filter="fade">
                                      <p:cBhvr>
                                        <p:cTn id="15" dur="500">
                                          <p:stCondLst>
                                            <p:cond delay="0"/>
                                          </p:stCondLst>
                                        </p:cTn>
                                        <p:tgtEl>
                                          <p:spTgt spid="59407">
                                            <p:txEl>
                                              <p:pRg st="0" end="0"/>
                                            </p:txEl>
                                          </p:spTgt>
                                        </p:tgtEl>
                                      </p:cBhvr>
                                    </p:animEffect>
                                    <p:anim calcmode="lin" valueType="num">
                                      <p:cBhvr>
                                        <p:cTn id="16" dur="500" fill="hold">
                                          <p:stCondLst>
                                            <p:cond delay="0"/>
                                          </p:stCondLst>
                                        </p:cTn>
                                        <p:tgtEl>
                                          <p:spTgt spid="59407">
                                            <p:txEl>
                                              <p:pRg st="0" end="0"/>
                                            </p:txEl>
                                          </p:spTgt>
                                        </p:tgtEl>
                                        <p:attrNameLst>
                                          <p:attrName>ppt_x</p:attrName>
                                        </p:attrNameLst>
                                      </p:cBhvr>
                                      <p:tavLst>
                                        <p:tav tm="0">
                                          <p:val>
                                            <p:strVal val="#ppt_x-.1"/>
                                          </p:val>
                                        </p:tav>
                                        <p:tav tm="100000">
                                          <p:val>
                                            <p:strVal val="#ppt_x"/>
                                          </p:val>
                                        </p:tav>
                                      </p:tavLst>
                                    </p:anim>
                                    <p:anim calcmode="lin" valueType="num">
                                      <p:cBhvr>
                                        <p:cTn id="17" dur="500" fill="hold">
                                          <p:stCondLst>
                                            <p:cond delay="0"/>
                                          </p:stCondLst>
                                        </p:cTn>
                                        <p:tgtEl>
                                          <p:spTgt spid="59407">
                                            <p:txEl>
                                              <p:pRg st="0" end="0"/>
                                            </p:txEl>
                                          </p:spTgt>
                                        </p:tgtEl>
                                        <p:attrNameLst>
                                          <p:attrName>ppt_y</p:attrName>
                                        </p:attrNameLst>
                                      </p:cBhvr>
                                      <p:tavLst>
                                        <p:tav tm="0">
                                          <p:val>
                                            <p:strVal val="#ppt_y"/>
                                          </p:val>
                                        </p:tav>
                                        <p:tav tm="100000">
                                          <p:val>
                                            <p:strVal val="#ppt_y"/>
                                          </p:val>
                                        </p:tav>
                                      </p:tavLst>
                                    </p:anim>
                                  </p:childTnLst>
                                </p:cTn>
                              </p:par>
                              <p:par>
                                <p:cTn id="18" presetID="40" presetClass="entr" presetSubtype="0" fill="hold" grpId="0" nodeType="withEffect">
                                  <p:stCondLst>
                                    <p:cond delay="0"/>
                                  </p:stCondLst>
                                  <p:iterate type="lt">
                                    <p:tmPct val="10000"/>
                                  </p:iterate>
                                  <p:childTnLst>
                                    <p:set>
                                      <p:cBhvr>
                                        <p:cTn id="19" dur="1" fill="hold">
                                          <p:stCondLst>
                                            <p:cond delay="0"/>
                                          </p:stCondLst>
                                        </p:cTn>
                                        <p:tgtEl>
                                          <p:spTgt spid="59407">
                                            <p:txEl>
                                              <p:pRg st="1" end="1"/>
                                            </p:txEl>
                                          </p:spTgt>
                                        </p:tgtEl>
                                        <p:attrNameLst>
                                          <p:attrName>style.visibility</p:attrName>
                                        </p:attrNameLst>
                                      </p:cBhvr>
                                      <p:to>
                                        <p:strVal val="visible"/>
                                      </p:to>
                                    </p:set>
                                    <p:animEffect transition="in" filter="fade">
                                      <p:cBhvr>
                                        <p:cTn id="20" dur="500">
                                          <p:stCondLst>
                                            <p:cond delay="0"/>
                                          </p:stCondLst>
                                        </p:cTn>
                                        <p:tgtEl>
                                          <p:spTgt spid="59407">
                                            <p:txEl>
                                              <p:pRg st="1" end="1"/>
                                            </p:txEl>
                                          </p:spTgt>
                                        </p:tgtEl>
                                      </p:cBhvr>
                                    </p:animEffect>
                                    <p:anim calcmode="lin" valueType="num">
                                      <p:cBhvr>
                                        <p:cTn id="21" dur="500" fill="hold">
                                          <p:stCondLst>
                                            <p:cond delay="0"/>
                                          </p:stCondLst>
                                        </p:cTn>
                                        <p:tgtEl>
                                          <p:spTgt spid="59407">
                                            <p:txEl>
                                              <p:pRg st="1" end="1"/>
                                            </p:txEl>
                                          </p:spTgt>
                                        </p:tgtEl>
                                        <p:attrNameLst>
                                          <p:attrName>ppt_x</p:attrName>
                                        </p:attrNameLst>
                                      </p:cBhvr>
                                      <p:tavLst>
                                        <p:tav tm="0">
                                          <p:val>
                                            <p:strVal val="#ppt_x-.1"/>
                                          </p:val>
                                        </p:tav>
                                        <p:tav tm="100000">
                                          <p:val>
                                            <p:strVal val="#ppt_x"/>
                                          </p:val>
                                        </p:tav>
                                      </p:tavLst>
                                    </p:anim>
                                    <p:anim calcmode="lin" valueType="num">
                                      <p:cBhvr>
                                        <p:cTn id="22" dur="500" fill="hold">
                                          <p:stCondLst>
                                            <p:cond delay="0"/>
                                          </p:stCondLst>
                                        </p:cTn>
                                        <p:tgtEl>
                                          <p:spTgt spid="59407">
                                            <p:txEl>
                                              <p:pRg st="1" end="1"/>
                                            </p:txEl>
                                          </p:spTgt>
                                        </p:tgtEl>
                                        <p:attrNameLst>
                                          <p:attrName>ppt_y</p:attrName>
                                        </p:attrNameLst>
                                      </p:cBhvr>
                                      <p:tavLst>
                                        <p:tav tm="0">
                                          <p:val>
                                            <p:strVal val="#ppt_y"/>
                                          </p:val>
                                        </p:tav>
                                        <p:tav tm="100000">
                                          <p:val>
                                            <p:strVal val="#ppt_y"/>
                                          </p:val>
                                        </p:tav>
                                      </p:tavLst>
                                    </p:anim>
                                  </p:childTnLst>
                                </p:cTn>
                              </p:par>
                              <p:par>
                                <p:cTn id="23" presetID="40" presetClass="entr" presetSubtype="0" fill="hold" grpId="0" nodeType="withEffect">
                                  <p:stCondLst>
                                    <p:cond delay="0"/>
                                  </p:stCondLst>
                                  <p:iterate type="lt">
                                    <p:tmPct val="10000"/>
                                  </p:iterate>
                                  <p:childTnLst>
                                    <p:set>
                                      <p:cBhvr>
                                        <p:cTn id="24" dur="1" fill="hold">
                                          <p:stCondLst>
                                            <p:cond delay="0"/>
                                          </p:stCondLst>
                                        </p:cTn>
                                        <p:tgtEl>
                                          <p:spTgt spid="59407">
                                            <p:txEl>
                                              <p:pRg st="2" end="2"/>
                                            </p:txEl>
                                          </p:spTgt>
                                        </p:tgtEl>
                                        <p:attrNameLst>
                                          <p:attrName>style.visibility</p:attrName>
                                        </p:attrNameLst>
                                      </p:cBhvr>
                                      <p:to>
                                        <p:strVal val="visible"/>
                                      </p:to>
                                    </p:set>
                                    <p:animEffect transition="in" filter="fade">
                                      <p:cBhvr>
                                        <p:cTn id="25" dur="500">
                                          <p:stCondLst>
                                            <p:cond delay="0"/>
                                          </p:stCondLst>
                                        </p:cTn>
                                        <p:tgtEl>
                                          <p:spTgt spid="59407">
                                            <p:txEl>
                                              <p:pRg st="2" end="2"/>
                                            </p:txEl>
                                          </p:spTgt>
                                        </p:tgtEl>
                                      </p:cBhvr>
                                    </p:animEffect>
                                    <p:anim calcmode="lin" valueType="num">
                                      <p:cBhvr>
                                        <p:cTn id="26" dur="500" fill="hold">
                                          <p:stCondLst>
                                            <p:cond delay="0"/>
                                          </p:stCondLst>
                                        </p:cTn>
                                        <p:tgtEl>
                                          <p:spTgt spid="59407">
                                            <p:txEl>
                                              <p:pRg st="2" end="2"/>
                                            </p:txEl>
                                          </p:spTgt>
                                        </p:tgtEl>
                                        <p:attrNameLst>
                                          <p:attrName>ppt_x</p:attrName>
                                        </p:attrNameLst>
                                      </p:cBhvr>
                                      <p:tavLst>
                                        <p:tav tm="0">
                                          <p:val>
                                            <p:strVal val="#ppt_x-.1"/>
                                          </p:val>
                                        </p:tav>
                                        <p:tav tm="100000">
                                          <p:val>
                                            <p:strVal val="#ppt_x"/>
                                          </p:val>
                                        </p:tav>
                                      </p:tavLst>
                                    </p:anim>
                                    <p:anim calcmode="lin" valueType="num">
                                      <p:cBhvr>
                                        <p:cTn id="27" dur="500" fill="hold">
                                          <p:stCondLst>
                                            <p:cond delay="0"/>
                                          </p:stCondLst>
                                        </p:cTn>
                                        <p:tgtEl>
                                          <p:spTgt spid="59407">
                                            <p:txEl>
                                              <p:pRg st="2" end="2"/>
                                            </p:txEl>
                                          </p:spTgt>
                                        </p:tgtEl>
                                        <p:attrNameLst>
                                          <p:attrName>ppt_y</p:attrName>
                                        </p:attrNameLst>
                                      </p:cBhvr>
                                      <p:tavLst>
                                        <p:tav tm="0">
                                          <p:val>
                                            <p:strVal val="#ppt_y"/>
                                          </p:val>
                                        </p:tav>
                                        <p:tav tm="100000">
                                          <p:val>
                                            <p:strVal val="#ppt_y"/>
                                          </p:val>
                                        </p:tav>
                                      </p:tavLst>
                                    </p:anim>
                                  </p:childTnLst>
                                </p:cTn>
                              </p:par>
                              <p:par>
                                <p:cTn id="28" presetID="40" presetClass="entr" presetSubtype="0" fill="hold" grpId="0" nodeType="withEffect">
                                  <p:stCondLst>
                                    <p:cond delay="0"/>
                                  </p:stCondLst>
                                  <p:iterate type="lt">
                                    <p:tmPct val="10000"/>
                                  </p:iterate>
                                  <p:childTnLst>
                                    <p:set>
                                      <p:cBhvr>
                                        <p:cTn id="29" dur="1" fill="hold">
                                          <p:stCondLst>
                                            <p:cond delay="0"/>
                                          </p:stCondLst>
                                        </p:cTn>
                                        <p:tgtEl>
                                          <p:spTgt spid="59407">
                                            <p:txEl>
                                              <p:pRg st="3" end="3"/>
                                            </p:txEl>
                                          </p:spTgt>
                                        </p:tgtEl>
                                        <p:attrNameLst>
                                          <p:attrName>style.visibility</p:attrName>
                                        </p:attrNameLst>
                                      </p:cBhvr>
                                      <p:to>
                                        <p:strVal val="visible"/>
                                      </p:to>
                                    </p:set>
                                    <p:animEffect transition="in" filter="fade">
                                      <p:cBhvr>
                                        <p:cTn id="30" dur="500">
                                          <p:stCondLst>
                                            <p:cond delay="0"/>
                                          </p:stCondLst>
                                        </p:cTn>
                                        <p:tgtEl>
                                          <p:spTgt spid="59407">
                                            <p:txEl>
                                              <p:pRg st="3" end="3"/>
                                            </p:txEl>
                                          </p:spTgt>
                                        </p:tgtEl>
                                      </p:cBhvr>
                                    </p:animEffect>
                                    <p:anim calcmode="lin" valueType="num">
                                      <p:cBhvr>
                                        <p:cTn id="31" dur="500" fill="hold">
                                          <p:stCondLst>
                                            <p:cond delay="0"/>
                                          </p:stCondLst>
                                        </p:cTn>
                                        <p:tgtEl>
                                          <p:spTgt spid="59407">
                                            <p:txEl>
                                              <p:pRg st="3" end="3"/>
                                            </p:txEl>
                                          </p:spTgt>
                                        </p:tgtEl>
                                        <p:attrNameLst>
                                          <p:attrName>ppt_x</p:attrName>
                                        </p:attrNameLst>
                                      </p:cBhvr>
                                      <p:tavLst>
                                        <p:tav tm="0">
                                          <p:val>
                                            <p:strVal val="#ppt_x-.1"/>
                                          </p:val>
                                        </p:tav>
                                        <p:tav tm="100000">
                                          <p:val>
                                            <p:strVal val="#ppt_x"/>
                                          </p:val>
                                        </p:tav>
                                      </p:tavLst>
                                    </p:anim>
                                    <p:anim calcmode="lin" valueType="num">
                                      <p:cBhvr>
                                        <p:cTn id="32" dur="500" fill="hold">
                                          <p:stCondLst>
                                            <p:cond delay="0"/>
                                          </p:stCondLst>
                                        </p:cTn>
                                        <p:tgtEl>
                                          <p:spTgt spid="59407">
                                            <p:txEl>
                                              <p:pRg st="3" end="3"/>
                                            </p:txEl>
                                          </p:spTgt>
                                        </p:tgtEl>
                                        <p:attrNameLst>
                                          <p:attrName>ppt_y</p:attrName>
                                        </p:attrNameLst>
                                      </p:cBhvr>
                                      <p:tavLst>
                                        <p:tav tm="0">
                                          <p:val>
                                            <p:strVal val="#ppt_y"/>
                                          </p:val>
                                        </p:tav>
                                        <p:tav tm="100000">
                                          <p:val>
                                            <p:strVal val="#ppt_y"/>
                                          </p:val>
                                        </p:tav>
                                      </p:tavLst>
                                    </p:anim>
                                  </p:childTnLst>
                                </p:cTn>
                              </p:par>
                              <p:par>
                                <p:cTn id="33" presetID="40" presetClass="entr" presetSubtype="0" fill="hold" grpId="0" nodeType="withEffect">
                                  <p:stCondLst>
                                    <p:cond delay="0"/>
                                  </p:stCondLst>
                                  <p:iterate type="lt">
                                    <p:tmPct val="10000"/>
                                  </p:iterate>
                                  <p:childTnLst>
                                    <p:set>
                                      <p:cBhvr>
                                        <p:cTn id="34" dur="1" fill="hold">
                                          <p:stCondLst>
                                            <p:cond delay="0"/>
                                          </p:stCondLst>
                                        </p:cTn>
                                        <p:tgtEl>
                                          <p:spTgt spid="59407">
                                            <p:txEl>
                                              <p:pRg st="4" end="4"/>
                                            </p:txEl>
                                          </p:spTgt>
                                        </p:tgtEl>
                                        <p:attrNameLst>
                                          <p:attrName>style.visibility</p:attrName>
                                        </p:attrNameLst>
                                      </p:cBhvr>
                                      <p:to>
                                        <p:strVal val="visible"/>
                                      </p:to>
                                    </p:set>
                                    <p:animEffect transition="in" filter="fade">
                                      <p:cBhvr>
                                        <p:cTn id="35" dur="500">
                                          <p:stCondLst>
                                            <p:cond delay="0"/>
                                          </p:stCondLst>
                                        </p:cTn>
                                        <p:tgtEl>
                                          <p:spTgt spid="59407">
                                            <p:txEl>
                                              <p:pRg st="4" end="4"/>
                                            </p:txEl>
                                          </p:spTgt>
                                        </p:tgtEl>
                                      </p:cBhvr>
                                    </p:animEffect>
                                    <p:anim calcmode="lin" valueType="num">
                                      <p:cBhvr>
                                        <p:cTn id="36" dur="500" fill="hold">
                                          <p:stCondLst>
                                            <p:cond delay="0"/>
                                          </p:stCondLst>
                                        </p:cTn>
                                        <p:tgtEl>
                                          <p:spTgt spid="59407">
                                            <p:txEl>
                                              <p:pRg st="4" end="4"/>
                                            </p:txEl>
                                          </p:spTgt>
                                        </p:tgtEl>
                                        <p:attrNameLst>
                                          <p:attrName>ppt_x</p:attrName>
                                        </p:attrNameLst>
                                      </p:cBhvr>
                                      <p:tavLst>
                                        <p:tav tm="0">
                                          <p:val>
                                            <p:strVal val="#ppt_x-.1"/>
                                          </p:val>
                                        </p:tav>
                                        <p:tav tm="100000">
                                          <p:val>
                                            <p:strVal val="#ppt_x"/>
                                          </p:val>
                                        </p:tav>
                                      </p:tavLst>
                                    </p:anim>
                                    <p:anim calcmode="lin" valueType="num">
                                      <p:cBhvr>
                                        <p:cTn id="37" dur="500" fill="hold">
                                          <p:stCondLst>
                                            <p:cond delay="0"/>
                                          </p:stCondLst>
                                        </p:cTn>
                                        <p:tgtEl>
                                          <p:spTgt spid="59407">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406" grpId="0"/>
      <p:bldP spid="59407" grpId="0" build="p">
        <p:tmplLst>
          <p:tmpl lvl="1">
            <p:tnLst>
              <p:par>
                <p:cTn presetID="40" presetClass="entr" presetSubtype="0" fill="hold" nodeType="clickEffect">
                  <p:stCondLst>
                    <p:cond delay="0"/>
                  </p:stCondLst>
                  <p:iterate type="lt">
                    <p:tmPct val="10000"/>
                  </p:iterate>
                  <p:childTnLst>
                    <p:set>
                      <p:cBhvr>
                        <p:cTn dur="1" fill="hold">
                          <p:stCondLst>
                            <p:cond delay="0"/>
                          </p:stCondLst>
                        </p:cTn>
                        <p:tgtEl>
                          <p:spTgt spid="59407"/>
                        </p:tgtEl>
                        <p:attrNameLst>
                          <p:attrName>style.visibility</p:attrName>
                        </p:attrNameLst>
                      </p:cBhvr>
                      <p:to>
                        <p:strVal val="visible"/>
                      </p:to>
                    </p:set>
                    <p:animEffect transition="in" filter="fade">
                      <p:cBhvr>
                        <p:cTn dur="500">
                          <p:stCondLst>
                            <p:cond delay="0"/>
                          </p:stCondLst>
                        </p:cTn>
                        <p:tgtEl>
                          <p:spTgt spid="59407"/>
                        </p:tgtEl>
                      </p:cBhvr>
                    </p:animEffect>
                    <p:anim calcmode="lin" valueType="num">
                      <p:cBhvr>
                        <p:cTn dur="500" fill="hold">
                          <p:stCondLst>
                            <p:cond delay="0"/>
                          </p:stCondLst>
                        </p:cTn>
                        <p:tgtEl>
                          <p:spTgt spid="59407"/>
                        </p:tgtEl>
                        <p:attrNameLst>
                          <p:attrName>ppt_x</p:attrName>
                        </p:attrNameLst>
                      </p:cBhvr>
                      <p:tavLst>
                        <p:tav tm="0">
                          <p:val>
                            <p:strVal val="#ppt_x-.1"/>
                          </p:val>
                        </p:tav>
                        <p:tav tm="100000">
                          <p:val>
                            <p:strVal val="#ppt_x"/>
                          </p:val>
                        </p:tav>
                      </p:tavLst>
                    </p:anim>
                    <p:anim calcmode="lin" valueType="num">
                      <p:cBhvr>
                        <p:cTn dur="500" fill="hold">
                          <p:stCondLst>
                            <p:cond delay="0"/>
                          </p:stCondLst>
                        </p:cTn>
                        <p:tgtEl>
                          <p:spTgt spid="59407"/>
                        </p:tgtEl>
                        <p:attrNameLst>
                          <p:attrName>ppt_y</p:attrName>
                        </p:attrNameLst>
                      </p:cBhvr>
                      <p:tavLst>
                        <p:tav tm="0">
                          <p:val>
                            <p:strVal val="#ppt_y"/>
                          </p:val>
                        </p:tav>
                        <p:tav tm="100000">
                          <p:val>
                            <p:strVal val="#ppt_y"/>
                          </p:val>
                        </p:tav>
                      </p:tavLst>
                    </p:anim>
                  </p:childTnLst>
                </p:cTn>
              </p:par>
            </p:tnLst>
          </p:tmpl>
          <p:tmpl lvl="2">
            <p:tnLst>
              <p:par>
                <p:cTn presetID="40" presetClass="entr" presetSubtype="0" fill="hold" nodeType="withEffect">
                  <p:stCondLst>
                    <p:cond delay="0"/>
                  </p:stCondLst>
                  <p:iterate type="lt">
                    <p:tmPct val="10000"/>
                  </p:iterate>
                  <p:childTnLst>
                    <p:set>
                      <p:cBhvr>
                        <p:cTn dur="1" fill="hold">
                          <p:stCondLst>
                            <p:cond delay="0"/>
                          </p:stCondLst>
                        </p:cTn>
                        <p:tgtEl>
                          <p:spTgt spid="59407"/>
                        </p:tgtEl>
                        <p:attrNameLst>
                          <p:attrName>style.visibility</p:attrName>
                        </p:attrNameLst>
                      </p:cBhvr>
                      <p:to>
                        <p:strVal val="visible"/>
                      </p:to>
                    </p:set>
                    <p:animEffect transition="in" filter="fade">
                      <p:cBhvr>
                        <p:cTn dur="500">
                          <p:stCondLst>
                            <p:cond delay="0"/>
                          </p:stCondLst>
                        </p:cTn>
                        <p:tgtEl>
                          <p:spTgt spid="59407"/>
                        </p:tgtEl>
                      </p:cBhvr>
                    </p:animEffect>
                    <p:anim calcmode="lin" valueType="num">
                      <p:cBhvr>
                        <p:cTn dur="500" fill="hold">
                          <p:stCondLst>
                            <p:cond delay="0"/>
                          </p:stCondLst>
                        </p:cTn>
                        <p:tgtEl>
                          <p:spTgt spid="59407"/>
                        </p:tgtEl>
                        <p:attrNameLst>
                          <p:attrName>ppt_x</p:attrName>
                        </p:attrNameLst>
                      </p:cBhvr>
                      <p:tavLst>
                        <p:tav tm="0">
                          <p:val>
                            <p:strVal val="#ppt_x-.1"/>
                          </p:val>
                        </p:tav>
                        <p:tav tm="100000">
                          <p:val>
                            <p:strVal val="#ppt_x"/>
                          </p:val>
                        </p:tav>
                      </p:tavLst>
                    </p:anim>
                    <p:anim calcmode="lin" valueType="num">
                      <p:cBhvr>
                        <p:cTn dur="500" fill="hold">
                          <p:stCondLst>
                            <p:cond delay="0"/>
                          </p:stCondLst>
                        </p:cTn>
                        <p:tgtEl>
                          <p:spTgt spid="59407"/>
                        </p:tgtEl>
                        <p:attrNameLst>
                          <p:attrName>ppt_y</p:attrName>
                        </p:attrNameLst>
                      </p:cBhvr>
                      <p:tavLst>
                        <p:tav tm="0">
                          <p:val>
                            <p:strVal val="#ppt_y"/>
                          </p:val>
                        </p:tav>
                        <p:tav tm="100000">
                          <p:val>
                            <p:strVal val="#ppt_y"/>
                          </p:val>
                        </p:tav>
                      </p:tavLst>
                    </p:anim>
                  </p:childTnLst>
                </p:cTn>
              </p:par>
            </p:tnLst>
          </p:tmpl>
          <p:tmpl lvl="3">
            <p:tnLst>
              <p:par>
                <p:cTn presetID="40" presetClass="entr" presetSubtype="0" fill="hold" nodeType="withEffect">
                  <p:stCondLst>
                    <p:cond delay="0"/>
                  </p:stCondLst>
                  <p:iterate type="lt">
                    <p:tmPct val="10000"/>
                  </p:iterate>
                  <p:childTnLst>
                    <p:set>
                      <p:cBhvr>
                        <p:cTn dur="1" fill="hold">
                          <p:stCondLst>
                            <p:cond delay="0"/>
                          </p:stCondLst>
                        </p:cTn>
                        <p:tgtEl>
                          <p:spTgt spid="59407"/>
                        </p:tgtEl>
                        <p:attrNameLst>
                          <p:attrName>style.visibility</p:attrName>
                        </p:attrNameLst>
                      </p:cBhvr>
                      <p:to>
                        <p:strVal val="visible"/>
                      </p:to>
                    </p:set>
                    <p:animEffect transition="in" filter="fade">
                      <p:cBhvr>
                        <p:cTn dur="500">
                          <p:stCondLst>
                            <p:cond delay="0"/>
                          </p:stCondLst>
                        </p:cTn>
                        <p:tgtEl>
                          <p:spTgt spid="59407"/>
                        </p:tgtEl>
                      </p:cBhvr>
                    </p:animEffect>
                    <p:anim calcmode="lin" valueType="num">
                      <p:cBhvr>
                        <p:cTn dur="500" fill="hold">
                          <p:stCondLst>
                            <p:cond delay="0"/>
                          </p:stCondLst>
                        </p:cTn>
                        <p:tgtEl>
                          <p:spTgt spid="59407"/>
                        </p:tgtEl>
                        <p:attrNameLst>
                          <p:attrName>ppt_x</p:attrName>
                        </p:attrNameLst>
                      </p:cBhvr>
                      <p:tavLst>
                        <p:tav tm="0">
                          <p:val>
                            <p:strVal val="#ppt_x-.1"/>
                          </p:val>
                        </p:tav>
                        <p:tav tm="100000">
                          <p:val>
                            <p:strVal val="#ppt_x"/>
                          </p:val>
                        </p:tav>
                      </p:tavLst>
                    </p:anim>
                    <p:anim calcmode="lin" valueType="num">
                      <p:cBhvr>
                        <p:cTn dur="500" fill="hold">
                          <p:stCondLst>
                            <p:cond delay="0"/>
                          </p:stCondLst>
                        </p:cTn>
                        <p:tgtEl>
                          <p:spTgt spid="59407"/>
                        </p:tgtEl>
                        <p:attrNameLst>
                          <p:attrName>ppt_y</p:attrName>
                        </p:attrNameLst>
                      </p:cBhvr>
                      <p:tavLst>
                        <p:tav tm="0">
                          <p:val>
                            <p:strVal val="#ppt_y"/>
                          </p:val>
                        </p:tav>
                        <p:tav tm="100000">
                          <p:val>
                            <p:strVal val="#ppt_y"/>
                          </p:val>
                        </p:tav>
                      </p:tavLst>
                    </p:anim>
                  </p:childTnLst>
                </p:cTn>
              </p:par>
            </p:tnLst>
          </p:tmpl>
          <p:tmpl lvl="4">
            <p:tnLst>
              <p:par>
                <p:cTn presetID="40" presetClass="entr" presetSubtype="0" fill="hold" nodeType="withEffect">
                  <p:stCondLst>
                    <p:cond delay="0"/>
                  </p:stCondLst>
                  <p:iterate type="lt">
                    <p:tmPct val="10000"/>
                  </p:iterate>
                  <p:childTnLst>
                    <p:set>
                      <p:cBhvr>
                        <p:cTn dur="1" fill="hold">
                          <p:stCondLst>
                            <p:cond delay="0"/>
                          </p:stCondLst>
                        </p:cTn>
                        <p:tgtEl>
                          <p:spTgt spid="59407"/>
                        </p:tgtEl>
                        <p:attrNameLst>
                          <p:attrName>style.visibility</p:attrName>
                        </p:attrNameLst>
                      </p:cBhvr>
                      <p:to>
                        <p:strVal val="visible"/>
                      </p:to>
                    </p:set>
                    <p:animEffect transition="in" filter="fade">
                      <p:cBhvr>
                        <p:cTn dur="500">
                          <p:stCondLst>
                            <p:cond delay="0"/>
                          </p:stCondLst>
                        </p:cTn>
                        <p:tgtEl>
                          <p:spTgt spid="59407"/>
                        </p:tgtEl>
                      </p:cBhvr>
                    </p:animEffect>
                    <p:anim calcmode="lin" valueType="num">
                      <p:cBhvr>
                        <p:cTn dur="500" fill="hold">
                          <p:stCondLst>
                            <p:cond delay="0"/>
                          </p:stCondLst>
                        </p:cTn>
                        <p:tgtEl>
                          <p:spTgt spid="59407"/>
                        </p:tgtEl>
                        <p:attrNameLst>
                          <p:attrName>ppt_x</p:attrName>
                        </p:attrNameLst>
                      </p:cBhvr>
                      <p:tavLst>
                        <p:tav tm="0">
                          <p:val>
                            <p:strVal val="#ppt_x-.1"/>
                          </p:val>
                        </p:tav>
                        <p:tav tm="100000">
                          <p:val>
                            <p:strVal val="#ppt_x"/>
                          </p:val>
                        </p:tav>
                      </p:tavLst>
                    </p:anim>
                    <p:anim calcmode="lin" valueType="num">
                      <p:cBhvr>
                        <p:cTn dur="500" fill="hold">
                          <p:stCondLst>
                            <p:cond delay="0"/>
                          </p:stCondLst>
                        </p:cTn>
                        <p:tgtEl>
                          <p:spTgt spid="59407"/>
                        </p:tgtEl>
                        <p:attrNameLst>
                          <p:attrName>ppt_y</p:attrName>
                        </p:attrNameLst>
                      </p:cBhvr>
                      <p:tavLst>
                        <p:tav tm="0">
                          <p:val>
                            <p:strVal val="#ppt_y"/>
                          </p:val>
                        </p:tav>
                        <p:tav tm="100000">
                          <p:val>
                            <p:strVal val="#ppt_y"/>
                          </p:val>
                        </p:tav>
                      </p:tavLst>
                    </p:anim>
                  </p:childTnLst>
                </p:cTn>
              </p:par>
            </p:tnLst>
          </p:tmpl>
          <p:tmpl lvl="5">
            <p:tnLst>
              <p:par>
                <p:cTn presetID="40" presetClass="entr" presetSubtype="0" fill="hold" nodeType="withEffect">
                  <p:stCondLst>
                    <p:cond delay="0"/>
                  </p:stCondLst>
                  <p:iterate type="lt">
                    <p:tmPct val="10000"/>
                  </p:iterate>
                  <p:childTnLst>
                    <p:set>
                      <p:cBhvr>
                        <p:cTn dur="1" fill="hold">
                          <p:stCondLst>
                            <p:cond delay="0"/>
                          </p:stCondLst>
                        </p:cTn>
                        <p:tgtEl>
                          <p:spTgt spid="59407"/>
                        </p:tgtEl>
                        <p:attrNameLst>
                          <p:attrName>style.visibility</p:attrName>
                        </p:attrNameLst>
                      </p:cBhvr>
                      <p:to>
                        <p:strVal val="visible"/>
                      </p:to>
                    </p:set>
                    <p:animEffect transition="in" filter="fade">
                      <p:cBhvr>
                        <p:cTn dur="500">
                          <p:stCondLst>
                            <p:cond delay="0"/>
                          </p:stCondLst>
                        </p:cTn>
                        <p:tgtEl>
                          <p:spTgt spid="59407"/>
                        </p:tgtEl>
                      </p:cBhvr>
                    </p:animEffect>
                    <p:anim calcmode="lin" valueType="num">
                      <p:cBhvr>
                        <p:cTn dur="500" fill="hold">
                          <p:stCondLst>
                            <p:cond delay="0"/>
                          </p:stCondLst>
                        </p:cTn>
                        <p:tgtEl>
                          <p:spTgt spid="59407"/>
                        </p:tgtEl>
                        <p:attrNameLst>
                          <p:attrName>ppt_x</p:attrName>
                        </p:attrNameLst>
                      </p:cBhvr>
                      <p:tavLst>
                        <p:tav tm="0">
                          <p:val>
                            <p:strVal val="#ppt_x-.1"/>
                          </p:val>
                        </p:tav>
                        <p:tav tm="100000">
                          <p:val>
                            <p:strVal val="#ppt_x"/>
                          </p:val>
                        </p:tav>
                      </p:tavLst>
                    </p:anim>
                    <p:anim calcmode="lin" valueType="num">
                      <p:cBhvr>
                        <p:cTn dur="500" fill="hold">
                          <p:stCondLst>
                            <p:cond delay="0"/>
                          </p:stCondLst>
                        </p:cTn>
                        <p:tgtEl>
                          <p:spTgt spid="59407"/>
                        </p:tgtEl>
                        <p:attrNameLst>
                          <p:attrName>ppt_y</p:attrName>
                        </p:attrNameLst>
                      </p:cBhvr>
                      <p:tavLst>
                        <p:tav tm="0">
                          <p:val>
                            <p:strVal val="#ppt_y"/>
                          </p:val>
                        </p:tav>
                        <p:tav tm="100000">
                          <p:val>
                            <p:strVal val="#ppt_y"/>
                          </p:val>
                        </p:tav>
                      </p:tavLst>
                    </p:anim>
                  </p:childTnLst>
                </p:cTn>
              </p:par>
            </p:tnLst>
          </p:tmpl>
        </p:tmplLst>
      </p:bldP>
    </p:bldLst>
  </p:timing>
  <p:txStyles>
    <p:titleStyle>
      <a:lvl1pPr algn="l" rtl="0" eaLnBrk="1" fontAlgn="base" hangingPunct="1">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eaLnBrk="1" fontAlgn="base" hangingPunct="1">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2pPr>
      <a:lvl3pPr algn="l" rtl="0" eaLnBrk="1" fontAlgn="base" hangingPunct="1">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3pPr>
      <a:lvl4pPr algn="l" rtl="0" eaLnBrk="1" fontAlgn="base" hangingPunct="1">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4pPr>
      <a:lvl5pPr algn="l" rtl="0" eaLnBrk="1" fontAlgn="base" hangingPunct="1">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5pPr>
      <a:lvl6pPr marL="457200" algn="l" rtl="0" eaLnBrk="1" fontAlgn="base" hangingPunct="1">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6pPr>
      <a:lvl7pPr marL="914400" algn="l" rtl="0" eaLnBrk="1" fontAlgn="base" hangingPunct="1">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7pPr>
      <a:lvl8pPr marL="1371600" algn="l" rtl="0" eaLnBrk="1" fontAlgn="base" hangingPunct="1">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8pPr>
      <a:lvl9pPr marL="1828800" algn="l" rtl="0" eaLnBrk="1" fontAlgn="base" hangingPunct="1">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9pPr>
    </p:titleStyle>
    <p:bodyStyle>
      <a:lvl1pPr marL="342900" indent="-342900" algn="l" rtl="0" eaLnBrk="1" fontAlgn="base" hangingPunct="1">
        <a:spcBef>
          <a:spcPct val="20000"/>
        </a:spcBef>
        <a:spcAft>
          <a:spcPct val="0"/>
        </a:spcAft>
        <a:buClr>
          <a:schemeClr val="hlink"/>
        </a:buClr>
        <a:buFont typeface="Wingdings"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lr>
          <a:schemeClr val="accent2"/>
        </a:buClr>
        <a:buFont typeface="Wingdings" pitchFamily="2" charset="2"/>
        <a:buChar char="§"/>
        <a:defRPr sz="2800">
          <a:solidFill>
            <a:schemeClr val="tx1"/>
          </a:solidFill>
          <a:effectLst>
            <a:outerShdw blurRad="38100" dist="38100" dir="2700000" algn="tl">
              <a:srgbClr val="000000"/>
            </a:outerShdw>
          </a:effectLst>
          <a:latin typeface="+mn-lt"/>
        </a:defRPr>
      </a:lvl2pPr>
      <a:lvl3pPr marL="1143000" indent="-228600" algn="l" rtl="0" eaLnBrk="1" fontAlgn="base" hangingPunct="1">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eaLnBrk="1" fontAlgn="base" hangingPunct="1">
        <a:spcBef>
          <a:spcPct val="20000"/>
        </a:spcBef>
        <a:spcAft>
          <a:spcPct val="0"/>
        </a:spcAft>
        <a:buClr>
          <a:schemeClr val="accent2"/>
        </a:buClr>
        <a:buFont typeface="Wingdings" pitchFamily="2" charset="2"/>
        <a:buChar char="§"/>
        <a:defRPr sz="2000">
          <a:solidFill>
            <a:schemeClr val="tx1"/>
          </a:solidFill>
          <a:effectLst>
            <a:outerShdw blurRad="38100" dist="38100" dir="2700000" algn="tl">
              <a:srgbClr val="000000"/>
            </a:outerShdw>
          </a:effectLst>
          <a:latin typeface="+mn-lt"/>
        </a:defRPr>
      </a:lvl4pPr>
      <a:lvl5pPr marL="2057400" indent="-228600" algn="l" rtl="0" eaLnBrk="1" fontAlgn="base" hangingPunct="1">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62466" name="Group 2"/>
          <p:cNvGrpSpPr>
            <a:grpSpLocks/>
          </p:cNvGrpSpPr>
          <p:nvPr/>
        </p:nvGrpSpPr>
        <p:grpSpPr bwMode="auto">
          <a:xfrm>
            <a:off x="0" y="0"/>
            <a:ext cx="9159875" cy="6858000"/>
            <a:chOff x="0" y="0"/>
            <a:chExt cx="5770" cy="4320"/>
          </a:xfrm>
        </p:grpSpPr>
        <p:sp>
          <p:nvSpPr>
            <p:cNvPr id="62467" name="Rectangle 3"/>
            <p:cNvSpPr>
              <a:spLocks noChangeArrowheads="1"/>
            </p:cNvSpPr>
            <p:nvPr userDrawn="1"/>
          </p:nvSpPr>
          <p:spPr bwMode="hidden">
            <a:xfrm>
              <a:off x="5232" y="1"/>
              <a:ext cx="528" cy="4319"/>
            </a:xfrm>
            <a:prstGeom prst="rect">
              <a:avLst/>
            </a:prstGeom>
            <a:gradFill rotWithShape="0">
              <a:gsLst>
                <a:gs pos="0">
                  <a:schemeClr val="accent2"/>
                </a:gs>
                <a:gs pos="100000">
                  <a:schemeClr val="accent2">
                    <a:gamma/>
                    <a:tint val="94118"/>
                    <a:invGamma/>
                  </a:scheme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68" name="Rectangle 4"/>
            <p:cNvSpPr>
              <a:spLocks noChangeArrowheads="1"/>
            </p:cNvSpPr>
            <p:nvPr userDrawn="1"/>
          </p:nvSpPr>
          <p:spPr bwMode="hidden">
            <a:xfrm>
              <a:off x="1056" y="0"/>
              <a:ext cx="192"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69" name="Rectangle 5"/>
            <p:cNvSpPr>
              <a:spLocks noChangeArrowheads="1"/>
            </p:cNvSpPr>
            <p:nvPr userDrawn="1"/>
          </p:nvSpPr>
          <p:spPr bwMode="hidden">
            <a:xfrm>
              <a:off x="1728" y="0"/>
              <a:ext cx="432"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70" name="Rectangle 6"/>
            <p:cNvSpPr>
              <a:spLocks noChangeArrowheads="1"/>
            </p:cNvSpPr>
            <p:nvPr userDrawn="1"/>
          </p:nvSpPr>
          <p:spPr bwMode="hidden">
            <a:xfrm>
              <a:off x="2256" y="0"/>
              <a:ext cx="240" cy="432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71" name="Rectangle 7"/>
            <p:cNvSpPr>
              <a:spLocks noChangeArrowheads="1"/>
            </p:cNvSpPr>
            <p:nvPr userDrawn="1"/>
          </p:nvSpPr>
          <p:spPr bwMode="hidden">
            <a:xfrm>
              <a:off x="1344" y="0"/>
              <a:ext cx="384" cy="432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72" name="Rectangle 8"/>
            <p:cNvSpPr>
              <a:spLocks noChangeArrowheads="1"/>
            </p:cNvSpPr>
            <p:nvPr userDrawn="1"/>
          </p:nvSpPr>
          <p:spPr bwMode="hidden">
            <a:xfrm>
              <a:off x="480" y="0"/>
              <a:ext cx="576" cy="432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73" name="Rectangle 9"/>
            <p:cNvSpPr>
              <a:spLocks noChangeArrowheads="1"/>
            </p:cNvSpPr>
            <p:nvPr userDrawn="1"/>
          </p:nvSpPr>
          <p:spPr bwMode="hidden">
            <a:xfrm>
              <a:off x="288" y="0"/>
              <a:ext cx="192" cy="4320"/>
            </a:xfrm>
            <a:prstGeom prst="rect">
              <a:avLst/>
            </a:prstGeom>
            <a:gradFill rotWithShape="0">
              <a:gsLst>
                <a:gs pos="0">
                  <a:schemeClr val="bg2"/>
                </a:gs>
                <a:gs pos="50000">
                  <a:schemeClr val="bg2">
                    <a:gamma/>
                    <a:shade val="84706"/>
                    <a:invGamma/>
                  </a:schemeClr>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74" name="Rectangle 10"/>
            <p:cNvSpPr>
              <a:spLocks noChangeArrowheads="1"/>
            </p:cNvSpPr>
            <p:nvPr userDrawn="1"/>
          </p:nvSpPr>
          <p:spPr bwMode="hidden">
            <a:xfrm>
              <a:off x="0" y="0"/>
              <a:ext cx="288" cy="4320"/>
            </a:xfrm>
            <a:prstGeom prst="rect">
              <a:avLst/>
            </a:prstGeom>
            <a:gradFill rotWithShape="0">
              <a:gsLst>
                <a:gs pos="0">
                  <a:schemeClr val="bg2">
                    <a:gamma/>
                    <a:shade val="78824"/>
                    <a:invGamma/>
                  </a:schemeClr>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75" name="Rectangle 11"/>
            <p:cNvSpPr>
              <a:spLocks noChangeArrowheads="1"/>
            </p:cNvSpPr>
            <p:nvPr userDrawn="1"/>
          </p:nvSpPr>
          <p:spPr bwMode="hidden">
            <a:xfrm>
              <a:off x="2160" y="0"/>
              <a:ext cx="240" cy="432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76" name="Rectangle 12"/>
            <p:cNvSpPr>
              <a:spLocks noChangeArrowheads="1"/>
            </p:cNvSpPr>
            <p:nvPr userDrawn="1"/>
          </p:nvSpPr>
          <p:spPr bwMode="hidden">
            <a:xfrm>
              <a:off x="2784" y="0"/>
              <a:ext cx="528"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77" name="Rectangle 13"/>
            <p:cNvSpPr>
              <a:spLocks noChangeArrowheads="1"/>
            </p:cNvSpPr>
            <p:nvPr userDrawn="1"/>
          </p:nvSpPr>
          <p:spPr bwMode="hidden">
            <a:xfrm>
              <a:off x="1248" y="0"/>
              <a:ext cx="144" cy="432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78" name="Rectangle 14"/>
            <p:cNvSpPr>
              <a:spLocks noChangeArrowheads="1"/>
            </p:cNvSpPr>
            <p:nvPr userDrawn="1"/>
          </p:nvSpPr>
          <p:spPr bwMode="hidden">
            <a:xfrm>
              <a:off x="3300" y="0"/>
              <a:ext cx="252" cy="432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79" name="Rectangle 15"/>
            <p:cNvSpPr>
              <a:spLocks noChangeArrowheads="1"/>
            </p:cNvSpPr>
            <p:nvPr userDrawn="1"/>
          </p:nvSpPr>
          <p:spPr bwMode="hidden">
            <a:xfrm>
              <a:off x="4656" y="0"/>
              <a:ext cx="144" cy="4320"/>
            </a:xfrm>
            <a:prstGeom prst="rect">
              <a:avLst/>
            </a:prstGeom>
            <a:gradFill rotWithShape="0">
              <a:gsLst>
                <a:gs pos="0">
                  <a:schemeClr val="bg2"/>
                </a:gs>
                <a:gs pos="50000">
                  <a:schemeClr val="bg2">
                    <a:gamma/>
                    <a:shade val="96863"/>
                    <a:invGamma/>
                  </a:schemeClr>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80" name="Rectangle 16"/>
            <p:cNvSpPr>
              <a:spLocks noChangeArrowheads="1"/>
            </p:cNvSpPr>
            <p:nvPr userDrawn="1"/>
          </p:nvSpPr>
          <p:spPr bwMode="hidden">
            <a:xfrm>
              <a:off x="4608" y="0"/>
              <a:ext cx="672" cy="4320"/>
            </a:xfrm>
            <a:prstGeom prst="rect">
              <a:avLst/>
            </a:prstGeom>
            <a:gradFill rotWithShape="0">
              <a:gsLst>
                <a:gs pos="0">
                  <a:schemeClr val="bg2"/>
                </a:gs>
                <a:gs pos="100000">
                  <a:schemeClr val="accent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81" name="Rectangle 17"/>
            <p:cNvSpPr>
              <a:spLocks noChangeArrowheads="1"/>
            </p:cNvSpPr>
            <p:nvPr userDrawn="1"/>
          </p:nvSpPr>
          <p:spPr bwMode="hidden">
            <a:xfrm>
              <a:off x="3504" y="0"/>
              <a:ext cx="624" cy="4320"/>
            </a:xfrm>
            <a:prstGeom prst="rect">
              <a:avLst/>
            </a:prstGeom>
            <a:gradFill rotWithShape="0">
              <a:gsLst>
                <a:gs pos="0">
                  <a:schemeClr val="bg2"/>
                </a:gs>
                <a:gs pos="5000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82" name="Rectangle 18"/>
            <p:cNvSpPr>
              <a:spLocks noChangeArrowheads="1"/>
            </p:cNvSpPr>
            <p:nvPr userDrawn="1"/>
          </p:nvSpPr>
          <p:spPr bwMode="hidden">
            <a:xfrm>
              <a:off x="3840" y="0"/>
              <a:ext cx="528"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83" name="Rectangle 19"/>
            <p:cNvSpPr>
              <a:spLocks noChangeArrowheads="1"/>
            </p:cNvSpPr>
            <p:nvPr userDrawn="1"/>
          </p:nvSpPr>
          <p:spPr bwMode="hidden">
            <a:xfrm>
              <a:off x="4368" y="0"/>
              <a:ext cx="240" cy="4320"/>
            </a:xfrm>
            <a:prstGeom prst="rect">
              <a:avLst/>
            </a:prstGeom>
            <a:gradFill rotWithShape="0">
              <a:gsLst>
                <a:gs pos="0">
                  <a:schemeClr val="bg2"/>
                </a:gs>
                <a:gs pos="50000">
                  <a:schemeClr val="bg2">
                    <a:gamma/>
                    <a:shade val="96863"/>
                    <a:invGamma/>
                  </a:schemeClr>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84" name="Rectangle 20"/>
            <p:cNvSpPr>
              <a:spLocks noChangeArrowheads="1"/>
            </p:cNvSpPr>
            <p:nvPr userDrawn="1"/>
          </p:nvSpPr>
          <p:spPr bwMode="hidden">
            <a:xfrm>
              <a:off x="2680" y="0"/>
              <a:ext cx="152" cy="432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85" name="Rectangle 21"/>
            <p:cNvSpPr>
              <a:spLocks noChangeArrowheads="1"/>
            </p:cNvSpPr>
            <p:nvPr userDrawn="1"/>
          </p:nvSpPr>
          <p:spPr bwMode="hidden">
            <a:xfrm>
              <a:off x="2366" y="0"/>
              <a:ext cx="336"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86" name="Freeform 22"/>
            <p:cNvSpPr>
              <a:spLocks/>
            </p:cNvSpPr>
            <p:nvPr userDrawn="1"/>
          </p:nvSpPr>
          <p:spPr bwMode="hidden">
            <a:xfrm>
              <a:off x="1" y="3875"/>
              <a:ext cx="5760" cy="445"/>
            </a:xfrm>
            <a:custGeom>
              <a:avLst/>
              <a:gdLst>
                <a:gd name="T0" fmla="*/ 5700 w 5760"/>
                <a:gd name="T1" fmla="*/ 86 h 445"/>
                <a:gd name="T2" fmla="*/ 5508 w 5760"/>
                <a:gd name="T3" fmla="*/ 86 h 445"/>
                <a:gd name="T4" fmla="*/ 5454 w 5760"/>
                <a:gd name="T5" fmla="*/ 76 h 445"/>
                <a:gd name="T6" fmla="*/ 5448 w 5760"/>
                <a:gd name="T7" fmla="*/ 65 h 445"/>
                <a:gd name="T8" fmla="*/ 5442 w 5760"/>
                <a:gd name="T9" fmla="*/ 44 h 445"/>
                <a:gd name="T10" fmla="*/ 5414 w 5760"/>
                <a:gd name="T11" fmla="*/ 18 h 445"/>
                <a:gd name="T12" fmla="*/ 5332 w 5760"/>
                <a:gd name="T13" fmla="*/ 7 h 445"/>
                <a:gd name="T14" fmla="*/ 5051 w 5760"/>
                <a:gd name="T15" fmla="*/ 22 h 445"/>
                <a:gd name="T16" fmla="*/ 4986 w 5760"/>
                <a:gd name="T17" fmla="*/ 55 h 445"/>
                <a:gd name="T18" fmla="*/ 4854 w 5760"/>
                <a:gd name="T19" fmla="*/ 102 h 445"/>
                <a:gd name="T20" fmla="*/ 4740 w 5760"/>
                <a:gd name="T21" fmla="*/ 112 h 445"/>
                <a:gd name="T22" fmla="*/ 4662 w 5760"/>
                <a:gd name="T23" fmla="*/ 91 h 445"/>
                <a:gd name="T24" fmla="*/ 4598 w 5760"/>
                <a:gd name="T25" fmla="*/ 25 h 445"/>
                <a:gd name="T26" fmla="*/ 4514 w 5760"/>
                <a:gd name="T27" fmla="*/ 9 h 445"/>
                <a:gd name="T28" fmla="*/ 4410 w 5760"/>
                <a:gd name="T29" fmla="*/ 39 h 445"/>
                <a:gd name="T30" fmla="*/ 4236 w 5760"/>
                <a:gd name="T31" fmla="*/ 81 h 445"/>
                <a:gd name="T32" fmla="*/ 4020 w 5760"/>
                <a:gd name="T33" fmla="*/ 102 h 445"/>
                <a:gd name="T34" fmla="*/ 3810 w 5760"/>
                <a:gd name="T35" fmla="*/ 102 h 445"/>
                <a:gd name="T36" fmla="*/ 3654 w 5760"/>
                <a:gd name="T37" fmla="*/ 76 h 445"/>
                <a:gd name="T38" fmla="*/ 3594 w 5760"/>
                <a:gd name="T39" fmla="*/ 50 h 445"/>
                <a:gd name="T40" fmla="*/ 3528 w 5760"/>
                <a:gd name="T41" fmla="*/ 44 h 445"/>
                <a:gd name="T42" fmla="*/ 3480 w 5760"/>
                <a:gd name="T43" fmla="*/ 55 h 445"/>
                <a:gd name="T44" fmla="*/ 3420 w 5760"/>
                <a:gd name="T45" fmla="*/ 76 h 445"/>
                <a:gd name="T46" fmla="*/ 3048 w 5760"/>
                <a:gd name="T47" fmla="*/ 112 h 445"/>
                <a:gd name="T48" fmla="*/ 2844 w 5760"/>
                <a:gd name="T49" fmla="*/ 128 h 445"/>
                <a:gd name="T50" fmla="*/ 2742 w 5760"/>
                <a:gd name="T51" fmla="*/ 117 h 445"/>
                <a:gd name="T52" fmla="*/ 2710 w 5760"/>
                <a:gd name="T53" fmla="*/ 56 h 445"/>
                <a:gd name="T54" fmla="*/ 2658 w 5760"/>
                <a:gd name="T55" fmla="*/ 50 h 445"/>
                <a:gd name="T56" fmla="*/ 2558 w 5760"/>
                <a:gd name="T57" fmla="*/ 95 h 445"/>
                <a:gd name="T58" fmla="*/ 2444 w 5760"/>
                <a:gd name="T59" fmla="*/ 109 h 445"/>
                <a:gd name="T60" fmla="*/ 2322 w 5760"/>
                <a:gd name="T61" fmla="*/ 91 h 445"/>
                <a:gd name="T62" fmla="*/ 2274 w 5760"/>
                <a:gd name="T63" fmla="*/ 70 h 445"/>
                <a:gd name="T64" fmla="*/ 2185 w 5760"/>
                <a:gd name="T65" fmla="*/ 3 h 445"/>
                <a:gd name="T66" fmla="*/ 2048 w 5760"/>
                <a:gd name="T67" fmla="*/ 64 h 445"/>
                <a:gd name="T68" fmla="*/ 1794 w 5760"/>
                <a:gd name="T69" fmla="*/ 102 h 445"/>
                <a:gd name="T70" fmla="*/ 1560 w 5760"/>
                <a:gd name="T71" fmla="*/ 91 h 445"/>
                <a:gd name="T72" fmla="*/ 1482 w 5760"/>
                <a:gd name="T73" fmla="*/ 76 h 445"/>
                <a:gd name="T74" fmla="*/ 1428 w 5760"/>
                <a:gd name="T75" fmla="*/ 50 h 445"/>
                <a:gd name="T76" fmla="*/ 1374 w 5760"/>
                <a:gd name="T77" fmla="*/ 44 h 445"/>
                <a:gd name="T78" fmla="*/ 1308 w 5760"/>
                <a:gd name="T79" fmla="*/ 55 h 445"/>
                <a:gd name="T80" fmla="*/ 1140 w 5760"/>
                <a:gd name="T81" fmla="*/ 107 h 445"/>
                <a:gd name="T82" fmla="*/ 948 w 5760"/>
                <a:gd name="T83" fmla="*/ 143 h 445"/>
                <a:gd name="T84" fmla="*/ 708 w 5760"/>
                <a:gd name="T85" fmla="*/ 138 h 445"/>
                <a:gd name="T86" fmla="*/ 534 w 5760"/>
                <a:gd name="T87" fmla="*/ 96 h 445"/>
                <a:gd name="T88" fmla="*/ 444 w 5760"/>
                <a:gd name="T89" fmla="*/ 55 h 445"/>
                <a:gd name="T90" fmla="*/ 396 w 5760"/>
                <a:gd name="T91" fmla="*/ 34 h 445"/>
                <a:gd name="T92" fmla="*/ 378 w 5760"/>
                <a:gd name="T93" fmla="*/ 39 h 445"/>
                <a:gd name="T94" fmla="*/ 342 w 5760"/>
                <a:gd name="T95" fmla="*/ 70 h 445"/>
                <a:gd name="T96" fmla="*/ 288 w 5760"/>
                <a:gd name="T97" fmla="*/ 96 h 445"/>
                <a:gd name="T98" fmla="*/ 192 w 5760"/>
                <a:gd name="T99" fmla="*/ 112 h 445"/>
                <a:gd name="T100" fmla="*/ 90 w 5760"/>
                <a:gd name="T101" fmla="*/ 112 h 445"/>
                <a:gd name="T102" fmla="*/ 0 w 5760"/>
                <a:gd name="T103" fmla="*/ 96 h 445"/>
                <a:gd name="T104" fmla="*/ 5760 w 5760"/>
                <a:gd name="T105" fmla="*/ 445 h 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lnTo>
                    <a:pt x="5760" y="445"/>
                  </a:lnTo>
                  <a:lnTo>
                    <a:pt x="5760" y="445"/>
                  </a:lnTo>
                </a:path>
              </a:pathLst>
            </a:custGeom>
            <a:solidFill>
              <a:schemeClr val="accent2">
                <a:alpha val="50000"/>
              </a:schemeClr>
            </a:solidFill>
            <a:ln>
              <a:noFill/>
            </a:ln>
            <a:extLst>
              <a:ext uri="{91240B29-F687-4F45-9708-019B960494DF}">
                <a14:hiddenLine xmlns:a14="http://schemas.microsoft.com/office/drawing/2010/main" w="9525">
                  <a:solidFill>
                    <a:srgbClr val="F11E8C"/>
                  </a:solidFill>
                  <a:prstDash val="solid"/>
                  <a:round/>
                  <a:headEnd/>
                  <a:tailEnd/>
                </a14:hiddenLine>
              </a:ext>
            </a:extLst>
          </p:spPr>
          <p:txBody>
            <a:bodyPr/>
            <a:lstStyle/>
            <a:p>
              <a:endParaRPr lang="en-US"/>
            </a:p>
          </p:txBody>
        </p:sp>
        <p:sp>
          <p:nvSpPr>
            <p:cNvPr id="62487" name="Freeform 23"/>
            <p:cNvSpPr>
              <a:spLocks/>
            </p:cNvSpPr>
            <p:nvPr userDrawn="1"/>
          </p:nvSpPr>
          <p:spPr bwMode="hidden">
            <a:xfrm>
              <a:off x="0" y="3867"/>
              <a:ext cx="5770" cy="174"/>
            </a:xfrm>
            <a:custGeom>
              <a:avLst/>
              <a:gdLst>
                <a:gd name="T0" fmla="*/ 4993 w 5770"/>
                <a:gd name="T1" fmla="*/ 66 h 174"/>
                <a:gd name="T2" fmla="*/ 4771 w 5770"/>
                <a:gd name="T3" fmla="*/ 132 h 174"/>
                <a:gd name="T4" fmla="*/ 4640 w 5770"/>
                <a:gd name="T5" fmla="*/ 96 h 174"/>
                <a:gd name="T6" fmla="*/ 4598 w 5770"/>
                <a:gd name="T7" fmla="*/ 36 h 174"/>
                <a:gd name="T8" fmla="*/ 4478 w 5770"/>
                <a:gd name="T9" fmla="*/ 30 h 174"/>
                <a:gd name="T10" fmla="*/ 4186 w 5770"/>
                <a:gd name="T11" fmla="*/ 108 h 174"/>
                <a:gd name="T12" fmla="*/ 3815 w 5770"/>
                <a:gd name="T13" fmla="*/ 120 h 174"/>
                <a:gd name="T14" fmla="*/ 3617 w 5770"/>
                <a:gd name="T15" fmla="*/ 72 h 174"/>
                <a:gd name="T16" fmla="*/ 3510 w 5770"/>
                <a:gd name="T17" fmla="*/ 60 h 174"/>
                <a:gd name="T18" fmla="*/ 3336 w 5770"/>
                <a:gd name="T19" fmla="*/ 96 h 174"/>
                <a:gd name="T20" fmla="*/ 2846 w 5770"/>
                <a:gd name="T21" fmla="*/ 150 h 174"/>
                <a:gd name="T22" fmla="*/ 2703 w 5770"/>
                <a:gd name="T23" fmla="*/ 96 h 174"/>
                <a:gd name="T24" fmla="*/ 2619 w 5770"/>
                <a:gd name="T25" fmla="*/ 90 h 174"/>
                <a:gd name="T26" fmla="*/ 2416 w 5770"/>
                <a:gd name="T27" fmla="*/ 132 h 174"/>
                <a:gd name="T28" fmla="*/ 2278 w 5770"/>
                <a:gd name="T29" fmla="*/ 84 h 174"/>
                <a:gd name="T30" fmla="*/ 2151 w 5770"/>
                <a:gd name="T31" fmla="*/ 36 h 174"/>
                <a:gd name="T32" fmla="*/ 1947 w 5770"/>
                <a:gd name="T33" fmla="*/ 120 h 174"/>
                <a:gd name="T34" fmla="*/ 1525 w 5770"/>
                <a:gd name="T35" fmla="*/ 102 h 174"/>
                <a:gd name="T36" fmla="*/ 1429 w 5770"/>
                <a:gd name="T37" fmla="*/ 60 h 174"/>
                <a:gd name="T38" fmla="*/ 1333 w 5770"/>
                <a:gd name="T39" fmla="*/ 60 h 174"/>
                <a:gd name="T40" fmla="*/ 1058 w 5770"/>
                <a:gd name="T41" fmla="*/ 150 h 174"/>
                <a:gd name="T42" fmla="*/ 652 w 5770"/>
                <a:gd name="T43" fmla="*/ 150 h 174"/>
                <a:gd name="T44" fmla="*/ 442 w 5770"/>
                <a:gd name="T45" fmla="*/ 66 h 174"/>
                <a:gd name="T46" fmla="*/ 377 w 5770"/>
                <a:gd name="T47" fmla="*/ 48 h 174"/>
                <a:gd name="T48" fmla="*/ 305 w 5770"/>
                <a:gd name="T49" fmla="*/ 108 h 174"/>
                <a:gd name="T50" fmla="*/ 144 w 5770"/>
                <a:gd name="T51" fmla="*/ 138 h 174"/>
                <a:gd name="T52" fmla="*/ 0 w 5770"/>
                <a:gd name="T53" fmla="*/ 96 h 174"/>
                <a:gd name="T54" fmla="*/ 167 w 5770"/>
                <a:gd name="T55" fmla="*/ 120 h 174"/>
                <a:gd name="T56" fmla="*/ 323 w 5770"/>
                <a:gd name="T57" fmla="*/ 84 h 174"/>
                <a:gd name="T58" fmla="*/ 383 w 5770"/>
                <a:gd name="T59" fmla="*/ 24 h 174"/>
                <a:gd name="T60" fmla="*/ 460 w 5770"/>
                <a:gd name="T61" fmla="*/ 60 h 174"/>
                <a:gd name="T62" fmla="*/ 706 w 5770"/>
                <a:gd name="T63" fmla="*/ 144 h 174"/>
                <a:gd name="T64" fmla="*/ 1100 w 5770"/>
                <a:gd name="T65" fmla="*/ 120 h 174"/>
                <a:gd name="T66" fmla="*/ 1345 w 5770"/>
                <a:gd name="T67" fmla="*/ 36 h 174"/>
                <a:gd name="T68" fmla="*/ 1441 w 5770"/>
                <a:gd name="T69" fmla="*/ 48 h 174"/>
                <a:gd name="T70" fmla="*/ 1561 w 5770"/>
                <a:gd name="T71" fmla="*/ 90 h 174"/>
                <a:gd name="T72" fmla="*/ 1971 w 5770"/>
                <a:gd name="T73" fmla="*/ 96 h 174"/>
                <a:gd name="T74" fmla="*/ 2235 w 5770"/>
                <a:gd name="T75" fmla="*/ 3 h 174"/>
                <a:gd name="T76" fmla="*/ 2350 w 5770"/>
                <a:gd name="T77" fmla="*/ 102 h 174"/>
                <a:gd name="T78" fmla="*/ 2559 w 5770"/>
                <a:gd name="T79" fmla="*/ 96 h 174"/>
                <a:gd name="T80" fmla="*/ 2715 w 5770"/>
                <a:gd name="T81" fmla="*/ 24 h 174"/>
                <a:gd name="T82" fmla="*/ 2792 w 5770"/>
                <a:gd name="T83" fmla="*/ 132 h 174"/>
                <a:gd name="T84" fmla="*/ 3127 w 5770"/>
                <a:gd name="T85" fmla="*/ 102 h 174"/>
                <a:gd name="T86" fmla="*/ 3486 w 5770"/>
                <a:gd name="T87" fmla="*/ 48 h 174"/>
                <a:gd name="T88" fmla="*/ 3582 w 5770"/>
                <a:gd name="T89" fmla="*/ 42 h 174"/>
                <a:gd name="T90" fmla="*/ 3731 w 5770"/>
                <a:gd name="T91" fmla="*/ 90 h 174"/>
                <a:gd name="T92" fmla="*/ 4078 w 5770"/>
                <a:gd name="T93" fmla="*/ 102 h 174"/>
                <a:gd name="T94" fmla="*/ 4419 w 5770"/>
                <a:gd name="T95" fmla="*/ 30 h 174"/>
                <a:gd name="T96" fmla="*/ 4574 w 5770"/>
                <a:gd name="T97" fmla="*/ 6 h 174"/>
                <a:gd name="T98" fmla="*/ 4628 w 5770"/>
                <a:gd name="T99" fmla="*/ 60 h 174"/>
                <a:gd name="T100" fmla="*/ 4724 w 5770"/>
                <a:gd name="T101" fmla="*/ 108 h 174"/>
                <a:gd name="T102" fmla="*/ 4927 w 5770"/>
                <a:gd name="T103" fmla="*/ 84 h 174"/>
                <a:gd name="T104" fmla="*/ 5118 w 5770"/>
                <a:gd name="T105" fmla="*/ 14 h 174"/>
                <a:gd name="T106" fmla="*/ 5280 w 5770"/>
                <a:gd name="T107" fmla="*/ 9 h 174"/>
                <a:gd name="T108" fmla="*/ 5453 w 5770"/>
                <a:gd name="T109" fmla="*/ 36 h 174"/>
                <a:gd name="T110" fmla="*/ 5465 w 5770"/>
                <a:gd name="T111" fmla="*/ 72 h 174"/>
                <a:gd name="T112" fmla="*/ 5656 w 5770"/>
                <a:gd name="T113" fmla="*/ 90 h 174"/>
                <a:gd name="T114" fmla="*/ 5710 w 5770"/>
                <a:gd name="T115" fmla="*/ 102 h 174"/>
                <a:gd name="T116" fmla="*/ 5477 w 5770"/>
                <a:gd name="T117" fmla="*/ 90 h 174"/>
                <a:gd name="T118" fmla="*/ 5453 w 5770"/>
                <a:gd name="T119" fmla="*/ 60 h 174"/>
                <a:gd name="T120" fmla="*/ 5393 w 5770"/>
                <a:gd name="T121" fmla="*/ 30 h 174"/>
                <a:gd name="T122" fmla="*/ 5219 w 5770"/>
                <a:gd name="T123" fmla="*/ 24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rotWithShape="0">
              <a:gsLst>
                <a:gs pos="0">
                  <a:schemeClr val="accent2"/>
                </a:gs>
                <a:gs pos="50000">
                  <a:schemeClr val="accent2">
                    <a:gamma/>
                    <a:tint val="96863"/>
                    <a:invGamma/>
                  </a:schemeClr>
                </a:gs>
                <a:gs pos="100000">
                  <a:schemeClr val="accent2"/>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en-US"/>
            </a:p>
          </p:txBody>
        </p:sp>
      </p:grpSp>
      <p:sp>
        <p:nvSpPr>
          <p:cNvPr id="62488" name="Rectangle 24"/>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n-US" altLang="en-US" smtClean="0"/>
              <a:t>Click to edit Master title style</a:t>
            </a:r>
          </a:p>
        </p:txBody>
      </p:sp>
      <p:sp>
        <p:nvSpPr>
          <p:cNvPr id="62489" name="Rectangle 25"/>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2490"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latin typeface="+mn-lt"/>
              </a:defRPr>
            </a:lvl1pPr>
          </a:lstStyle>
          <a:p>
            <a:endParaRPr lang="en-US" altLang="en-US"/>
          </a:p>
        </p:txBody>
      </p:sp>
      <p:sp>
        <p:nvSpPr>
          <p:cNvPr id="62491" name="Rectangle 27"/>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latin typeface="+mn-lt"/>
              </a:defRPr>
            </a:lvl1pPr>
          </a:lstStyle>
          <a:p>
            <a:fld id="{15085CC9-72F8-490C-8E89-4665D4436495}" type="slidenum">
              <a:rPr lang="en-US" altLang="en-US"/>
              <a:pPr/>
              <a:t>‹#›</a:t>
            </a:fld>
            <a:endParaRPr lang="en-US" altLang="en-US"/>
          </a:p>
        </p:txBody>
      </p:sp>
      <p:sp>
        <p:nvSpPr>
          <p:cNvPr id="62492" name="Rectangle 28"/>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latin typeface="+mn-lt"/>
              </a:defRPr>
            </a:lvl1pPr>
          </a:lstStyle>
          <a:p>
            <a:endParaRPr lang="en-US" altLang="en-US"/>
          </a:p>
        </p:txBody>
      </p:sp>
    </p:spTree>
  </p:cSld>
  <p:clrMap bg1="dk2" tx1="lt1" bg2="dk1" tx2="lt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ransition>
    <p:sndAc>
      <p:stSnd>
        <p:snd r:embed="rId13" name="laser.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grpId="0" nodeType="withEffect">
                                  <p:stCondLst>
                                    <p:cond delay="0"/>
                                  </p:stCondLst>
                                  <p:childTnLst>
                                    <p:set>
                                      <p:cBhvr>
                                        <p:cTn id="6" dur="1" fill="hold">
                                          <p:stCondLst>
                                            <p:cond delay="0"/>
                                          </p:stCondLst>
                                        </p:cTn>
                                        <p:tgtEl>
                                          <p:spTgt spid="62488"/>
                                        </p:tgtEl>
                                        <p:attrNameLst>
                                          <p:attrName>style.visibility</p:attrName>
                                        </p:attrNameLst>
                                      </p:cBhvr>
                                      <p:to>
                                        <p:strVal val="visible"/>
                                      </p:to>
                                    </p:set>
                                    <p:anim calcmode="lin" valueType="num">
                                      <p:cBhvr>
                                        <p:cTn id="7" dur="2000" fill="hold"/>
                                        <p:tgtEl>
                                          <p:spTgt spid="62488"/>
                                        </p:tgtEl>
                                        <p:attrNameLst>
                                          <p:attrName>ppt_w</p:attrName>
                                        </p:attrNameLst>
                                      </p:cBhvr>
                                      <p:tavLst>
                                        <p:tav tm="0">
                                          <p:val>
                                            <p:strVal val="#ppt_w"/>
                                          </p:val>
                                        </p:tav>
                                        <p:tav tm="100000">
                                          <p:val>
                                            <p:strVal val="#ppt_w"/>
                                          </p:val>
                                        </p:tav>
                                      </p:tavLst>
                                    </p:anim>
                                    <p:anim calcmode="lin" valueType="num">
                                      <p:cBhvr>
                                        <p:cTn id="8" dur="2000" fill="hold"/>
                                        <p:tgtEl>
                                          <p:spTgt spid="62488"/>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2000" fill="hold"/>
                                        <p:tgtEl>
                                          <p:spTgt spid="62488"/>
                                        </p:tgtEl>
                                        <p:attrNameLst>
                                          <p:attrName>ppt_x</p:attrName>
                                        </p:attrNameLst>
                                      </p:cBhvr>
                                      <p:tavLst>
                                        <p:tav tm="0">
                                          <p:val>
                                            <p:strVal val="#ppt_x-.4"/>
                                          </p:val>
                                        </p:tav>
                                        <p:tav tm="100000">
                                          <p:val>
                                            <p:strVal val="#ppt_x"/>
                                          </p:val>
                                        </p:tav>
                                      </p:tavLst>
                                    </p:anim>
                                    <p:anim calcmode="lin" valueType="num">
                                      <p:cBhvr>
                                        <p:cTn id="10" dur="2000" fill="hold"/>
                                        <p:tgtEl>
                                          <p:spTgt spid="62488"/>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40" presetClass="entr" presetSubtype="0" fill="hold" grpId="0" nodeType="clickEffect">
                                  <p:stCondLst>
                                    <p:cond delay="0"/>
                                  </p:stCondLst>
                                  <p:iterate type="lt">
                                    <p:tmPct val="10000"/>
                                  </p:iterate>
                                  <p:childTnLst>
                                    <p:set>
                                      <p:cBhvr>
                                        <p:cTn id="14" dur="1" fill="hold">
                                          <p:stCondLst>
                                            <p:cond delay="0"/>
                                          </p:stCondLst>
                                        </p:cTn>
                                        <p:tgtEl>
                                          <p:spTgt spid="62489">
                                            <p:txEl>
                                              <p:pRg st="0" end="0"/>
                                            </p:txEl>
                                          </p:spTgt>
                                        </p:tgtEl>
                                        <p:attrNameLst>
                                          <p:attrName>style.visibility</p:attrName>
                                        </p:attrNameLst>
                                      </p:cBhvr>
                                      <p:to>
                                        <p:strVal val="visible"/>
                                      </p:to>
                                    </p:set>
                                    <p:animEffect transition="in" filter="fade">
                                      <p:cBhvr>
                                        <p:cTn id="15" dur="500">
                                          <p:stCondLst>
                                            <p:cond delay="0"/>
                                          </p:stCondLst>
                                        </p:cTn>
                                        <p:tgtEl>
                                          <p:spTgt spid="62489">
                                            <p:txEl>
                                              <p:pRg st="0" end="0"/>
                                            </p:txEl>
                                          </p:spTgt>
                                        </p:tgtEl>
                                      </p:cBhvr>
                                    </p:animEffect>
                                    <p:anim calcmode="lin" valueType="num">
                                      <p:cBhvr>
                                        <p:cTn id="16" dur="500" fill="hold">
                                          <p:stCondLst>
                                            <p:cond delay="0"/>
                                          </p:stCondLst>
                                        </p:cTn>
                                        <p:tgtEl>
                                          <p:spTgt spid="62489">
                                            <p:txEl>
                                              <p:pRg st="0" end="0"/>
                                            </p:txEl>
                                          </p:spTgt>
                                        </p:tgtEl>
                                        <p:attrNameLst>
                                          <p:attrName>ppt_x</p:attrName>
                                        </p:attrNameLst>
                                      </p:cBhvr>
                                      <p:tavLst>
                                        <p:tav tm="0">
                                          <p:val>
                                            <p:strVal val="#ppt_x-.1"/>
                                          </p:val>
                                        </p:tav>
                                        <p:tav tm="100000">
                                          <p:val>
                                            <p:strVal val="#ppt_x"/>
                                          </p:val>
                                        </p:tav>
                                      </p:tavLst>
                                    </p:anim>
                                    <p:anim calcmode="lin" valueType="num">
                                      <p:cBhvr>
                                        <p:cTn id="17" dur="500" fill="hold">
                                          <p:stCondLst>
                                            <p:cond delay="0"/>
                                          </p:stCondLst>
                                        </p:cTn>
                                        <p:tgtEl>
                                          <p:spTgt spid="62489">
                                            <p:txEl>
                                              <p:pRg st="0" end="0"/>
                                            </p:txEl>
                                          </p:spTgt>
                                        </p:tgtEl>
                                        <p:attrNameLst>
                                          <p:attrName>ppt_y</p:attrName>
                                        </p:attrNameLst>
                                      </p:cBhvr>
                                      <p:tavLst>
                                        <p:tav tm="0">
                                          <p:val>
                                            <p:strVal val="#ppt_y"/>
                                          </p:val>
                                        </p:tav>
                                        <p:tav tm="100000">
                                          <p:val>
                                            <p:strVal val="#ppt_y"/>
                                          </p:val>
                                        </p:tav>
                                      </p:tavLst>
                                    </p:anim>
                                  </p:childTnLst>
                                </p:cTn>
                              </p:par>
                              <p:par>
                                <p:cTn id="18" presetID="40" presetClass="entr" presetSubtype="0" fill="hold" grpId="0" nodeType="withEffect">
                                  <p:stCondLst>
                                    <p:cond delay="0"/>
                                  </p:stCondLst>
                                  <p:iterate type="lt">
                                    <p:tmPct val="10000"/>
                                  </p:iterate>
                                  <p:childTnLst>
                                    <p:set>
                                      <p:cBhvr>
                                        <p:cTn id="19" dur="1" fill="hold">
                                          <p:stCondLst>
                                            <p:cond delay="0"/>
                                          </p:stCondLst>
                                        </p:cTn>
                                        <p:tgtEl>
                                          <p:spTgt spid="62489">
                                            <p:txEl>
                                              <p:pRg st="1" end="1"/>
                                            </p:txEl>
                                          </p:spTgt>
                                        </p:tgtEl>
                                        <p:attrNameLst>
                                          <p:attrName>style.visibility</p:attrName>
                                        </p:attrNameLst>
                                      </p:cBhvr>
                                      <p:to>
                                        <p:strVal val="visible"/>
                                      </p:to>
                                    </p:set>
                                    <p:animEffect transition="in" filter="fade">
                                      <p:cBhvr>
                                        <p:cTn id="20" dur="500">
                                          <p:stCondLst>
                                            <p:cond delay="0"/>
                                          </p:stCondLst>
                                        </p:cTn>
                                        <p:tgtEl>
                                          <p:spTgt spid="62489">
                                            <p:txEl>
                                              <p:pRg st="1" end="1"/>
                                            </p:txEl>
                                          </p:spTgt>
                                        </p:tgtEl>
                                      </p:cBhvr>
                                    </p:animEffect>
                                    <p:anim calcmode="lin" valueType="num">
                                      <p:cBhvr>
                                        <p:cTn id="21" dur="500" fill="hold">
                                          <p:stCondLst>
                                            <p:cond delay="0"/>
                                          </p:stCondLst>
                                        </p:cTn>
                                        <p:tgtEl>
                                          <p:spTgt spid="62489">
                                            <p:txEl>
                                              <p:pRg st="1" end="1"/>
                                            </p:txEl>
                                          </p:spTgt>
                                        </p:tgtEl>
                                        <p:attrNameLst>
                                          <p:attrName>ppt_x</p:attrName>
                                        </p:attrNameLst>
                                      </p:cBhvr>
                                      <p:tavLst>
                                        <p:tav tm="0">
                                          <p:val>
                                            <p:strVal val="#ppt_x-.1"/>
                                          </p:val>
                                        </p:tav>
                                        <p:tav tm="100000">
                                          <p:val>
                                            <p:strVal val="#ppt_x"/>
                                          </p:val>
                                        </p:tav>
                                      </p:tavLst>
                                    </p:anim>
                                    <p:anim calcmode="lin" valueType="num">
                                      <p:cBhvr>
                                        <p:cTn id="22" dur="500" fill="hold">
                                          <p:stCondLst>
                                            <p:cond delay="0"/>
                                          </p:stCondLst>
                                        </p:cTn>
                                        <p:tgtEl>
                                          <p:spTgt spid="62489">
                                            <p:txEl>
                                              <p:pRg st="1" end="1"/>
                                            </p:txEl>
                                          </p:spTgt>
                                        </p:tgtEl>
                                        <p:attrNameLst>
                                          <p:attrName>ppt_y</p:attrName>
                                        </p:attrNameLst>
                                      </p:cBhvr>
                                      <p:tavLst>
                                        <p:tav tm="0">
                                          <p:val>
                                            <p:strVal val="#ppt_y"/>
                                          </p:val>
                                        </p:tav>
                                        <p:tav tm="100000">
                                          <p:val>
                                            <p:strVal val="#ppt_y"/>
                                          </p:val>
                                        </p:tav>
                                      </p:tavLst>
                                    </p:anim>
                                  </p:childTnLst>
                                </p:cTn>
                              </p:par>
                              <p:par>
                                <p:cTn id="23" presetID="40" presetClass="entr" presetSubtype="0" fill="hold" grpId="0" nodeType="withEffect">
                                  <p:stCondLst>
                                    <p:cond delay="0"/>
                                  </p:stCondLst>
                                  <p:iterate type="lt">
                                    <p:tmPct val="10000"/>
                                  </p:iterate>
                                  <p:childTnLst>
                                    <p:set>
                                      <p:cBhvr>
                                        <p:cTn id="24" dur="1" fill="hold">
                                          <p:stCondLst>
                                            <p:cond delay="0"/>
                                          </p:stCondLst>
                                        </p:cTn>
                                        <p:tgtEl>
                                          <p:spTgt spid="62489">
                                            <p:txEl>
                                              <p:pRg st="2" end="2"/>
                                            </p:txEl>
                                          </p:spTgt>
                                        </p:tgtEl>
                                        <p:attrNameLst>
                                          <p:attrName>style.visibility</p:attrName>
                                        </p:attrNameLst>
                                      </p:cBhvr>
                                      <p:to>
                                        <p:strVal val="visible"/>
                                      </p:to>
                                    </p:set>
                                    <p:animEffect transition="in" filter="fade">
                                      <p:cBhvr>
                                        <p:cTn id="25" dur="500">
                                          <p:stCondLst>
                                            <p:cond delay="0"/>
                                          </p:stCondLst>
                                        </p:cTn>
                                        <p:tgtEl>
                                          <p:spTgt spid="62489">
                                            <p:txEl>
                                              <p:pRg st="2" end="2"/>
                                            </p:txEl>
                                          </p:spTgt>
                                        </p:tgtEl>
                                      </p:cBhvr>
                                    </p:animEffect>
                                    <p:anim calcmode="lin" valueType="num">
                                      <p:cBhvr>
                                        <p:cTn id="26" dur="500" fill="hold">
                                          <p:stCondLst>
                                            <p:cond delay="0"/>
                                          </p:stCondLst>
                                        </p:cTn>
                                        <p:tgtEl>
                                          <p:spTgt spid="62489">
                                            <p:txEl>
                                              <p:pRg st="2" end="2"/>
                                            </p:txEl>
                                          </p:spTgt>
                                        </p:tgtEl>
                                        <p:attrNameLst>
                                          <p:attrName>ppt_x</p:attrName>
                                        </p:attrNameLst>
                                      </p:cBhvr>
                                      <p:tavLst>
                                        <p:tav tm="0">
                                          <p:val>
                                            <p:strVal val="#ppt_x-.1"/>
                                          </p:val>
                                        </p:tav>
                                        <p:tav tm="100000">
                                          <p:val>
                                            <p:strVal val="#ppt_x"/>
                                          </p:val>
                                        </p:tav>
                                      </p:tavLst>
                                    </p:anim>
                                    <p:anim calcmode="lin" valueType="num">
                                      <p:cBhvr>
                                        <p:cTn id="27" dur="500" fill="hold">
                                          <p:stCondLst>
                                            <p:cond delay="0"/>
                                          </p:stCondLst>
                                        </p:cTn>
                                        <p:tgtEl>
                                          <p:spTgt spid="62489">
                                            <p:txEl>
                                              <p:pRg st="2" end="2"/>
                                            </p:txEl>
                                          </p:spTgt>
                                        </p:tgtEl>
                                        <p:attrNameLst>
                                          <p:attrName>ppt_y</p:attrName>
                                        </p:attrNameLst>
                                      </p:cBhvr>
                                      <p:tavLst>
                                        <p:tav tm="0">
                                          <p:val>
                                            <p:strVal val="#ppt_y"/>
                                          </p:val>
                                        </p:tav>
                                        <p:tav tm="100000">
                                          <p:val>
                                            <p:strVal val="#ppt_y"/>
                                          </p:val>
                                        </p:tav>
                                      </p:tavLst>
                                    </p:anim>
                                  </p:childTnLst>
                                </p:cTn>
                              </p:par>
                              <p:par>
                                <p:cTn id="28" presetID="40" presetClass="entr" presetSubtype="0" fill="hold" grpId="0" nodeType="withEffect">
                                  <p:stCondLst>
                                    <p:cond delay="0"/>
                                  </p:stCondLst>
                                  <p:iterate type="lt">
                                    <p:tmPct val="10000"/>
                                  </p:iterate>
                                  <p:childTnLst>
                                    <p:set>
                                      <p:cBhvr>
                                        <p:cTn id="29" dur="1" fill="hold">
                                          <p:stCondLst>
                                            <p:cond delay="0"/>
                                          </p:stCondLst>
                                        </p:cTn>
                                        <p:tgtEl>
                                          <p:spTgt spid="62489">
                                            <p:txEl>
                                              <p:pRg st="3" end="3"/>
                                            </p:txEl>
                                          </p:spTgt>
                                        </p:tgtEl>
                                        <p:attrNameLst>
                                          <p:attrName>style.visibility</p:attrName>
                                        </p:attrNameLst>
                                      </p:cBhvr>
                                      <p:to>
                                        <p:strVal val="visible"/>
                                      </p:to>
                                    </p:set>
                                    <p:animEffect transition="in" filter="fade">
                                      <p:cBhvr>
                                        <p:cTn id="30" dur="500">
                                          <p:stCondLst>
                                            <p:cond delay="0"/>
                                          </p:stCondLst>
                                        </p:cTn>
                                        <p:tgtEl>
                                          <p:spTgt spid="62489">
                                            <p:txEl>
                                              <p:pRg st="3" end="3"/>
                                            </p:txEl>
                                          </p:spTgt>
                                        </p:tgtEl>
                                      </p:cBhvr>
                                    </p:animEffect>
                                    <p:anim calcmode="lin" valueType="num">
                                      <p:cBhvr>
                                        <p:cTn id="31" dur="500" fill="hold">
                                          <p:stCondLst>
                                            <p:cond delay="0"/>
                                          </p:stCondLst>
                                        </p:cTn>
                                        <p:tgtEl>
                                          <p:spTgt spid="62489">
                                            <p:txEl>
                                              <p:pRg st="3" end="3"/>
                                            </p:txEl>
                                          </p:spTgt>
                                        </p:tgtEl>
                                        <p:attrNameLst>
                                          <p:attrName>ppt_x</p:attrName>
                                        </p:attrNameLst>
                                      </p:cBhvr>
                                      <p:tavLst>
                                        <p:tav tm="0">
                                          <p:val>
                                            <p:strVal val="#ppt_x-.1"/>
                                          </p:val>
                                        </p:tav>
                                        <p:tav tm="100000">
                                          <p:val>
                                            <p:strVal val="#ppt_x"/>
                                          </p:val>
                                        </p:tav>
                                      </p:tavLst>
                                    </p:anim>
                                    <p:anim calcmode="lin" valueType="num">
                                      <p:cBhvr>
                                        <p:cTn id="32" dur="500" fill="hold">
                                          <p:stCondLst>
                                            <p:cond delay="0"/>
                                          </p:stCondLst>
                                        </p:cTn>
                                        <p:tgtEl>
                                          <p:spTgt spid="62489">
                                            <p:txEl>
                                              <p:pRg st="3" end="3"/>
                                            </p:txEl>
                                          </p:spTgt>
                                        </p:tgtEl>
                                        <p:attrNameLst>
                                          <p:attrName>ppt_y</p:attrName>
                                        </p:attrNameLst>
                                      </p:cBhvr>
                                      <p:tavLst>
                                        <p:tav tm="0">
                                          <p:val>
                                            <p:strVal val="#ppt_y"/>
                                          </p:val>
                                        </p:tav>
                                        <p:tav tm="100000">
                                          <p:val>
                                            <p:strVal val="#ppt_y"/>
                                          </p:val>
                                        </p:tav>
                                      </p:tavLst>
                                    </p:anim>
                                  </p:childTnLst>
                                </p:cTn>
                              </p:par>
                              <p:par>
                                <p:cTn id="33" presetID="40" presetClass="entr" presetSubtype="0" fill="hold" grpId="0" nodeType="withEffect">
                                  <p:stCondLst>
                                    <p:cond delay="0"/>
                                  </p:stCondLst>
                                  <p:iterate type="lt">
                                    <p:tmPct val="10000"/>
                                  </p:iterate>
                                  <p:childTnLst>
                                    <p:set>
                                      <p:cBhvr>
                                        <p:cTn id="34" dur="1" fill="hold">
                                          <p:stCondLst>
                                            <p:cond delay="0"/>
                                          </p:stCondLst>
                                        </p:cTn>
                                        <p:tgtEl>
                                          <p:spTgt spid="62489">
                                            <p:txEl>
                                              <p:pRg st="4" end="4"/>
                                            </p:txEl>
                                          </p:spTgt>
                                        </p:tgtEl>
                                        <p:attrNameLst>
                                          <p:attrName>style.visibility</p:attrName>
                                        </p:attrNameLst>
                                      </p:cBhvr>
                                      <p:to>
                                        <p:strVal val="visible"/>
                                      </p:to>
                                    </p:set>
                                    <p:animEffect transition="in" filter="fade">
                                      <p:cBhvr>
                                        <p:cTn id="35" dur="500">
                                          <p:stCondLst>
                                            <p:cond delay="0"/>
                                          </p:stCondLst>
                                        </p:cTn>
                                        <p:tgtEl>
                                          <p:spTgt spid="62489">
                                            <p:txEl>
                                              <p:pRg st="4" end="4"/>
                                            </p:txEl>
                                          </p:spTgt>
                                        </p:tgtEl>
                                      </p:cBhvr>
                                    </p:animEffect>
                                    <p:anim calcmode="lin" valueType="num">
                                      <p:cBhvr>
                                        <p:cTn id="36" dur="500" fill="hold">
                                          <p:stCondLst>
                                            <p:cond delay="0"/>
                                          </p:stCondLst>
                                        </p:cTn>
                                        <p:tgtEl>
                                          <p:spTgt spid="62489">
                                            <p:txEl>
                                              <p:pRg st="4" end="4"/>
                                            </p:txEl>
                                          </p:spTgt>
                                        </p:tgtEl>
                                        <p:attrNameLst>
                                          <p:attrName>ppt_x</p:attrName>
                                        </p:attrNameLst>
                                      </p:cBhvr>
                                      <p:tavLst>
                                        <p:tav tm="0">
                                          <p:val>
                                            <p:strVal val="#ppt_x-.1"/>
                                          </p:val>
                                        </p:tav>
                                        <p:tav tm="100000">
                                          <p:val>
                                            <p:strVal val="#ppt_x"/>
                                          </p:val>
                                        </p:tav>
                                      </p:tavLst>
                                    </p:anim>
                                    <p:anim calcmode="lin" valueType="num">
                                      <p:cBhvr>
                                        <p:cTn id="37" dur="500" fill="hold">
                                          <p:stCondLst>
                                            <p:cond delay="0"/>
                                          </p:stCondLst>
                                        </p:cTn>
                                        <p:tgtEl>
                                          <p:spTgt spid="62489">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88" grpId="0"/>
      <p:bldP spid="62489" grpId="0" build="p">
        <p:tmplLst>
          <p:tmpl lvl="1">
            <p:tnLst>
              <p:par>
                <p:cTn presetID="40" presetClass="entr" presetSubtype="0" fill="hold" nodeType="clickEffect">
                  <p:stCondLst>
                    <p:cond delay="0"/>
                  </p:stCondLst>
                  <p:iterate type="lt">
                    <p:tmPct val="10000"/>
                  </p:iterate>
                  <p:childTnLst>
                    <p:set>
                      <p:cBhvr>
                        <p:cTn dur="1" fill="hold">
                          <p:stCondLst>
                            <p:cond delay="0"/>
                          </p:stCondLst>
                        </p:cTn>
                        <p:tgtEl>
                          <p:spTgt spid="62489"/>
                        </p:tgtEl>
                        <p:attrNameLst>
                          <p:attrName>style.visibility</p:attrName>
                        </p:attrNameLst>
                      </p:cBhvr>
                      <p:to>
                        <p:strVal val="visible"/>
                      </p:to>
                    </p:set>
                    <p:animEffect transition="in" filter="fade">
                      <p:cBhvr>
                        <p:cTn dur="500">
                          <p:stCondLst>
                            <p:cond delay="0"/>
                          </p:stCondLst>
                        </p:cTn>
                        <p:tgtEl>
                          <p:spTgt spid="62489"/>
                        </p:tgtEl>
                      </p:cBhvr>
                    </p:animEffect>
                    <p:anim calcmode="lin" valueType="num">
                      <p:cBhvr>
                        <p:cTn dur="500" fill="hold">
                          <p:stCondLst>
                            <p:cond delay="0"/>
                          </p:stCondLst>
                        </p:cTn>
                        <p:tgtEl>
                          <p:spTgt spid="62489"/>
                        </p:tgtEl>
                        <p:attrNameLst>
                          <p:attrName>ppt_x</p:attrName>
                        </p:attrNameLst>
                      </p:cBhvr>
                      <p:tavLst>
                        <p:tav tm="0">
                          <p:val>
                            <p:strVal val="#ppt_x-.1"/>
                          </p:val>
                        </p:tav>
                        <p:tav tm="100000">
                          <p:val>
                            <p:strVal val="#ppt_x"/>
                          </p:val>
                        </p:tav>
                      </p:tavLst>
                    </p:anim>
                    <p:anim calcmode="lin" valueType="num">
                      <p:cBhvr>
                        <p:cTn dur="500" fill="hold">
                          <p:stCondLst>
                            <p:cond delay="0"/>
                          </p:stCondLst>
                        </p:cTn>
                        <p:tgtEl>
                          <p:spTgt spid="62489"/>
                        </p:tgtEl>
                        <p:attrNameLst>
                          <p:attrName>ppt_y</p:attrName>
                        </p:attrNameLst>
                      </p:cBhvr>
                      <p:tavLst>
                        <p:tav tm="0">
                          <p:val>
                            <p:strVal val="#ppt_y"/>
                          </p:val>
                        </p:tav>
                        <p:tav tm="100000">
                          <p:val>
                            <p:strVal val="#ppt_y"/>
                          </p:val>
                        </p:tav>
                      </p:tavLst>
                    </p:anim>
                  </p:childTnLst>
                </p:cTn>
              </p:par>
            </p:tnLst>
          </p:tmpl>
          <p:tmpl lvl="2">
            <p:tnLst>
              <p:par>
                <p:cTn presetID="40" presetClass="entr" presetSubtype="0" fill="hold" nodeType="withEffect">
                  <p:stCondLst>
                    <p:cond delay="0"/>
                  </p:stCondLst>
                  <p:iterate type="lt">
                    <p:tmPct val="10000"/>
                  </p:iterate>
                  <p:childTnLst>
                    <p:set>
                      <p:cBhvr>
                        <p:cTn dur="1" fill="hold">
                          <p:stCondLst>
                            <p:cond delay="0"/>
                          </p:stCondLst>
                        </p:cTn>
                        <p:tgtEl>
                          <p:spTgt spid="62489"/>
                        </p:tgtEl>
                        <p:attrNameLst>
                          <p:attrName>style.visibility</p:attrName>
                        </p:attrNameLst>
                      </p:cBhvr>
                      <p:to>
                        <p:strVal val="visible"/>
                      </p:to>
                    </p:set>
                    <p:animEffect transition="in" filter="fade">
                      <p:cBhvr>
                        <p:cTn dur="500">
                          <p:stCondLst>
                            <p:cond delay="0"/>
                          </p:stCondLst>
                        </p:cTn>
                        <p:tgtEl>
                          <p:spTgt spid="62489"/>
                        </p:tgtEl>
                      </p:cBhvr>
                    </p:animEffect>
                    <p:anim calcmode="lin" valueType="num">
                      <p:cBhvr>
                        <p:cTn dur="500" fill="hold">
                          <p:stCondLst>
                            <p:cond delay="0"/>
                          </p:stCondLst>
                        </p:cTn>
                        <p:tgtEl>
                          <p:spTgt spid="62489"/>
                        </p:tgtEl>
                        <p:attrNameLst>
                          <p:attrName>ppt_x</p:attrName>
                        </p:attrNameLst>
                      </p:cBhvr>
                      <p:tavLst>
                        <p:tav tm="0">
                          <p:val>
                            <p:strVal val="#ppt_x-.1"/>
                          </p:val>
                        </p:tav>
                        <p:tav tm="100000">
                          <p:val>
                            <p:strVal val="#ppt_x"/>
                          </p:val>
                        </p:tav>
                      </p:tavLst>
                    </p:anim>
                    <p:anim calcmode="lin" valueType="num">
                      <p:cBhvr>
                        <p:cTn dur="500" fill="hold">
                          <p:stCondLst>
                            <p:cond delay="0"/>
                          </p:stCondLst>
                        </p:cTn>
                        <p:tgtEl>
                          <p:spTgt spid="62489"/>
                        </p:tgtEl>
                        <p:attrNameLst>
                          <p:attrName>ppt_y</p:attrName>
                        </p:attrNameLst>
                      </p:cBhvr>
                      <p:tavLst>
                        <p:tav tm="0">
                          <p:val>
                            <p:strVal val="#ppt_y"/>
                          </p:val>
                        </p:tav>
                        <p:tav tm="100000">
                          <p:val>
                            <p:strVal val="#ppt_y"/>
                          </p:val>
                        </p:tav>
                      </p:tavLst>
                    </p:anim>
                  </p:childTnLst>
                </p:cTn>
              </p:par>
            </p:tnLst>
          </p:tmpl>
          <p:tmpl lvl="3">
            <p:tnLst>
              <p:par>
                <p:cTn presetID="40" presetClass="entr" presetSubtype="0" fill="hold" nodeType="withEffect">
                  <p:stCondLst>
                    <p:cond delay="0"/>
                  </p:stCondLst>
                  <p:iterate type="lt">
                    <p:tmPct val="10000"/>
                  </p:iterate>
                  <p:childTnLst>
                    <p:set>
                      <p:cBhvr>
                        <p:cTn dur="1" fill="hold">
                          <p:stCondLst>
                            <p:cond delay="0"/>
                          </p:stCondLst>
                        </p:cTn>
                        <p:tgtEl>
                          <p:spTgt spid="62489"/>
                        </p:tgtEl>
                        <p:attrNameLst>
                          <p:attrName>style.visibility</p:attrName>
                        </p:attrNameLst>
                      </p:cBhvr>
                      <p:to>
                        <p:strVal val="visible"/>
                      </p:to>
                    </p:set>
                    <p:animEffect transition="in" filter="fade">
                      <p:cBhvr>
                        <p:cTn dur="500">
                          <p:stCondLst>
                            <p:cond delay="0"/>
                          </p:stCondLst>
                        </p:cTn>
                        <p:tgtEl>
                          <p:spTgt spid="62489"/>
                        </p:tgtEl>
                      </p:cBhvr>
                    </p:animEffect>
                    <p:anim calcmode="lin" valueType="num">
                      <p:cBhvr>
                        <p:cTn dur="500" fill="hold">
                          <p:stCondLst>
                            <p:cond delay="0"/>
                          </p:stCondLst>
                        </p:cTn>
                        <p:tgtEl>
                          <p:spTgt spid="62489"/>
                        </p:tgtEl>
                        <p:attrNameLst>
                          <p:attrName>ppt_x</p:attrName>
                        </p:attrNameLst>
                      </p:cBhvr>
                      <p:tavLst>
                        <p:tav tm="0">
                          <p:val>
                            <p:strVal val="#ppt_x-.1"/>
                          </p:val>
                        </p:tav>
                        <p:tav tm="100000">
                          <p:val>
                            <p:strVal val="#ppt_x"/>
                          </p:val>
                        </p:tav>
                      </p:tavLst>
                    </p:anim>
                    <p:anim calcmode="lin" valueType="num">
                      <p:cBhvr>
                        <p:cTn dur="500" fill="hold">
                          <p:stCondLst>
                            <p:cond delay="0"/>
                          </p:stCondLst>
                        </p:cTn>
                        <p:tgtEl>
                          <p:spTgt spid="62489"/>
                        </p:tgtEl>
                        <p:attrNameLst>
                          <p:attrName>ppt_y</p:attrName>
                        </p:attrNameLst>
                      </p:cBhvr>
                      <p:tavLst>
                        <p:tav tm="0">
                          <p:val>
                            <p:strVal val="#ppt_y"/>
                          </p:val>
                        </p:tav>
                        <p:tav tm="100000">
                          <p:val>
                            <p:strVal val="#ppt_y"/>
                          </p:val>
                        </p:tav>
                      </p:tavLst>
                    </p:anim>
                  </p:childTnLst>
                </p:cTn>
              </p:par>
            </p:tnLst>
          </p:tmpl>
          <p:tmpl lvl="4">
            <p:tnLst>
              <p:par>
                <p:cTn presetID="40" presetClass="entr" presetSubtype="0" fill="hold" nodeType="withEffect">
                  <p:stCondLst>
                    <p:cond delay="0"/>
                  </p:stCondLst>
                  <p:iterate type="lt">
                    <p:tmPct val="10000"/>
                  </p:iterate>
                  <p:childTnLst>
                    <p:set>
                      <p:cBhvr>
                        <p:cTn dur="1" fill="hold">
                          <p:stCondLst>
                            <p:cond delay="0"/>
                          </p:stCondLst>
                        </p:cTn>
                        <p:tgtEl>
                          <p:spTgt spid="62489"/>
                        </p:tgtEl>
                        <p:attrNameLst>
                          <p:attrName>style.visibility</p:attrName>
                        </p:attrNameLst>
                      </p:cBhvr>
                      <p:to>
                        <p:strVal val="visible"/>
                      </p:to>
                    </p:set>
                    <p:animEffect transition="in" filter="fade">
                      <p:cBhvr>
                        <p:cTn dur="500">
                          <p:stCondLst>
                            <p:cond delay="0"/>
                          </p:stCondLst>
                        </p:cTn>
                        <p:tgtEl>
                          <p:spTgt spid="62489"/>
                        </p:tgtEl>
                      </p:cBhvr>
                    </p:animEffect>
                    <p:anim calcmode="lin" valueType="num">
                      <p:cBhvr>
                        <p:cTn dur="500" fill="hold">
                          <p:stCondLst>
                            <p:cond delay="0"/>
                          </p:stCondLst>
                        </p:cTn>
                        <p:tgtEl>
                          <p:spTgt spid="62489"/>
                        </p:tgtEl>
                        <p:attrNameLst>
                          <p:attrName>ppt_x</p:attrName>
                        </p:attrNameLst>
                      </p:cBhvr>
                      <p:tavLst>
                        <p:tav tm="0">
                          <p:val>
                            <p:strVal val="#ppt_x-.1"/>
                          </p:val>
                        </p:tav>
                        <p:tav tm="100000">
                          <p:val>
                            <p:strVal val="#ppt_x"/>
                          </p:val>
                        </p:tav>
                      </p:tavLst>
                    </p:anim>
                    <p:anim calcmode="lin" valueType="num">
                      <p:cBhvr>
                        <p:cTn dur="500" fill="hold">
                          <p:stCondLst>
                            <p:cond delay="0"/>
                          </p:stCondLst>
                        </p:cTn>
                        <p:tgtEl>
                          <p:spTgt spid="62489"/>
                        </p:tgtEl>
                        <p:attrNameLst>
                          <p:attrName>ppt_y</p:attrName>
                        </p:attrNameLst>
                      </p:cBhvr>
                      <p:tavLst>
                        <p:tav tm="0">
                          <p:val>
                            <p:strVal val="#ppt_y"/>
                          </p:val>
                        </p:tav>
                        <p:tav tm="100000">
                          <p:val>
                            <p:strVal val="#ppt_y"/>
                          </p:val>
                        </p:tav>
                      </p:tavLst>
                    </p:anim>
                  </p:childTnLst>
                </p:cTn>
              </p:par>
            </p:tnLst>
          </p:tmpl>
          <p:tmpl lvl="5">
            <p:tnLst>
              <p:par>
                <p:cTn presetID="40" presetClass="entr" presetSubtype="0" fill="hold" nodeType="withEffect">
                  <p:stCondLst>
                    <p:cond delay="0"/>
                  </p:stCondLst>
                  <p:iterate type="lt">
                    <p:tmPct val="10000"/>
                  </p:iterate>
                  <p:childTnLst>
                    <p:set>
                      <p:cBhvr>
                        <p:cTn dur="1" fill="hold">
                          <p:stCondLst>
                            <p:cond delay="0"/>
                          </p:stCondLst>
                        </p:cTn>
                        <p:tgtEl>
                          <p:spTgt spid="62489"/>
                        </p:tgtEl>
                        <p:attrNameLst>
                          <p:attrName>style.visibility</p:attrName>
                        </p:attrNameLst>
                      </p:cBhvr>
                      <p:to>
                        <p:strVal val="visible"/>
                      </p:to>
                    </p:set>
                    <p:animEffect transition="in" filter="fade">
                      <p:cBhvr>
                        <p:cTn dur="500">
                          <p:stCondLst>
                            <p:cond delay="0"/>
                          </p:stCondLst>
                        </p:cTn>
                        <p:tgtEl>
                          <p:spTgt spid="62489"/>
                        </p:tgtEl>
                      </p:cBhvr>
                    </p:animEffect>
                    <p:anim calcmode="lin" valueType="num">
                      <p:cBhvr>
                        <p:cTn dur="500" fill="hold">
                          <p:stCondLst>
                            <p:cond delay="0"/>
                          </p:stCondLst>
                        </p:cTn>
                        <p:tgtEl>
                          <p:spTgt spid="62489"/>
                        </p:tgtEl>
                        <p:attrNameLst>
                          <p:attrName>ppt_x</p:attrName>
                        </p:attrNameLst>
                      </p:cBhvr>
                      <p:tavLst>
                        <p:tav tm="0">
                          <p:val>
                            <p:strVal val="#ppt_x-.1"/>
                          </p:val>
                        </p:tav>
                        <p:tav tm="100000">
                          <p:val>
                            <p:strVal val="#ppt_x"/>
                          </p:val>
                        </p:tav>
                      </p:tavLst>
                    </p:anim>
                    <p:anim calcmode="lin" valueType="num">
                      <p:cBhvr>
                        <p:cTn dur="500" fill="hold">
                          <p:stCondLst>
                            <p:cond delay="0"/>
                          </p:stCondLst>
                        </p:cTn>
                        <p:tgtEl>
                          <p:spTgt spid="62489"/>
                        </p:tgtEl>
                        <p:attrNameLst>
                          <p:attrName>ppt_y</p:attrName>
                        </p:attrNameLst>
                      </p:cBhvr>
                      <p:tavLst>
                        <p:tav tm="0">
                          <p:val>
                            <p:strVal val="#ppt_y"/>
                          </p:val>
                        </p:tav>
                        <p:tav tm="100000">
                          <p:val>
                            <p:strVal val="#ppt_y"/>
                          </p:val>
                        </p:tav>
                      </p:tavLst>
                    </p:anim>
                  </p:childTnLst>
                </p:cTn>
              </p:par>
            </p:tnLst>
          </p:tmpl>
        </p:tmplLst>
      </p:bldP>
    </p:bldLst>
  </p:timing>
  <p:txStyles>
    <p:titleStyle>
      <a:lvl1pPr algn="ctr" rtl="0" eaLnBrk="1" fontAlgn="base" hangingPunct="1">
        <a:spcBef>
          <a:spcPct val="0"/>
        </a:spcBef>
        <a:spcAft>
          <a:spcPct val="0"/>
        </a:spcAft>
        <a:defRPr sz="42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200">
          <a:solidFill>
            <a:schemeClr val="tx2"/>
          </a:solidFill>
          <a:effectLst>
            <a:outerShdw blurRad="38100" dist="38100" dir="2700000" algn="tl">
              <a:srgbClr val="000000"/>
            </a:outerShdw>
          </a:effectLst>
          <a:latin typeface="Tahoma" pitchFamily="34" charset="0"/>
        </a:defRPr>
      </a:lvl2pPr>
      <a:lvl3pPr algn="ctr" rtl="0" eaLnBrk="1" fontAlgn="base" hangingPunct="1">
        <a:spcBef>
          <a:spcPct val="0"/>
        </a:spcBef>
        <a:spcAft>
          <a:spcPct val="0"/>
        </a:spcAft>
        <a:defRPr sz="4200">
          <a:solidFill>
            <a:schemeClr val="tx2"/>
          </a:solidFill>
          <a:effectLst>
            <a:outerShdw blurRad="38100" dist="38100" dir="2700000" algn="tl">
              <a:srgbClr val="000000"/>
            </a:outerShdw>
          </a:effectLst>
          <a:latin typeface="Tahoma" pitchFamily="34" charset="0"/>
        </a:defRPr>
      </a:lvl3pPr>
      <a:lvl4pPr algn="ctr" rtl="0" eaLnBrk="1" fontAlgn="base" hangingPunct="1">
        <a:spcBef>
          <a:spcPct val="0"/>
        </a:spcBef>
        <a:spcAft>
          <a:spcPct val="0"/>
        </a:spcAft>
        <a:defRPr sz="4200">
          <a:solidFill>
            <a:schemeClr val="tx2"/>
          </a:solidFill>
          <a:effectLst>
            <a:outerShdw blurRad="38100" dist="38100" dir="2700000" algn="tl">
              <a:srgbClr val="000000"/>
            </a:outerShdw>
          </a:effectLst>
          <a:latin typeface="Tahoma" pitchFamily="34" charset="0"/>
        </a:defRPr>
      </a:lvl4pPr>
      <a:lvl5pPr algn="ctr" rtl="0" eaLnBrk="1" fontAlgn="base" hangingPunct="1">
        <a:spcBef>
          <a:spcPct val="0"/>
        </a:spcBef>
        <a:spcAft>
          <a:spcPct val="0"/>
        </a:spcAft>
        <a:defRPr sz="4200">
          <a:solidFill>
            <a:schemeClr val="tx2"/>
          </a:solidFill>
          <a:effectLst>
            <a:outerShdw blurRad="38100" dist="38100" dir="2700000" algn="tl">
              <a:srgbClr val="000000"/>
            </a:outerShdw>
          </a:effectLst>
          <a:latin typeface="Tahoma" pitchFamily="34" charset="0"/>
        </a:defRPr>
      </a:lvl5pPr>
      <a:lvl6pPr marL="457200" algn="ctr" rtl="0" eaLnBrk="1" fontAlgn="base" hangingPunct="1">
        <a:spcBef>
          <a:spcPct val="0"/>
        </a:spcBef>
        <a:spcAft>
          <a:spcPct val="0"/>
        </a:spcAft>
        <a:defRPr sz="4200">
          <a:solidFill>
            <a:schemeClr val="tx2"/>
          </a:solidFill>
          <a:effectLst>
            <a:outerShdw blurRad="38100" dist="38100" dir="2700000" algn="tl">
              <a:srgbClr val="000000"/>
            </a:outerShdw>
          </a:effectLst>
          <a:latin typeface="Tahoma" pitchFamily="34" charset="0"/>
        </a:defRPr>
      </a:lvl6pPr>
      <a:lvl7pPr marL="914400" algn="ctr" rtl="0" eaLnBrk="1" fontAlgn="base" hangingPunct="1">
        <a:spcBef>
          <a:spcPct val="0"/>
        </a:spcBef>
        <a:spcAft>
          <a:spcPct val="0"/>
        </a:spcAft>
        <a:defRPr sz="4200">
          <a:solidFill>
            <a:schemeClr val="tx2"/>
          </a:solidFill>
          <a:effectLst>
            <a:outerShdw blurRad="38100" dist="38100" dir="2700000" algn="tl">
              <a:srgbClr val="000000"/>
            </a:outerShdw>
          </a:effectLst>
          <a:latin typeface="Tahoma" pitchFamily="34" charset="0"/>
        </a:defRPr>
      </a:lvl7pPr>
      <a:lvl8pPr marL="1371600" algn="ctr" rtl="0" eaLnBrk="1" fontAlgn="base" hangingPunct="1">
        <a:spcBef>
          <a:spcPct val="0"/>
        </a:spcBef>
        <a:spcAft>
          <a:spcPct val="0"/>
        </a:spcAft>
        <a:defRPr sz="4200">
          <a:solidFill>
            <a:schemeClr val="tx2"/>
          </a:solidFill>
          <a:effectLst>
            <a:outerShdw blurRad="38100" dist="38100" dir="2700000" algn="tl">
              <a:srgbClr val="000000"/>
            </a:outerShdw>
          </a:effectLst>
          <a:latin typeface="Tahoma" pitchFamily="34" charset="0"/>
        </a:defRPr>
      </a:lvl8pPr>
      <a:lvl9pPr marL="1828800" algn="ctr" rtl="0" eaLnBrk="1" fontAlgn="base" hangingPunct="1">
        <a:spcBef>
          <a:spcPct val="0"/>
        </a:spcBef>
        <a:spcAft>
          <a:spcPct val="0"/>
        </a:spcAft>
        <a:defRPr sz="42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1" fontAlgn="base" hangingPunct="1">
        <a:spcBef>
          <a:spcPct val="20000"/>
        </a:spcBef>
        <a:spcAft>
          <a:spcPct val="0"/>
        </a:spcAft>
        <a:buClr>
          <a:schemeClr val="hlink"/>
        </a:buClr>
        <a:buSzPct val="80000"/>
        <a:buFont typeface="Wingdings" pitchFamily="2" charset="2"/>
        <a:buChar char="l"/>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lr>
          <a:schemeClr val="folHlink"/>
        </a:buClr>
        <a:buSzPct val="8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eaLnBrk="1" fontAlgn="base" hangingPunct="1">
        <a:spcBef>
          <a:spcPct val="20000"/>
        </a:spcBef>
        <a:spcAft>
          <a:spcPct val="0"/>
        </a:spcAft>
        <a:buClr>
          <a:schemeClr val="tx2"/>
        </a:buClr>
        <a:buSzPct val="80000"/>
        <a:buFont typeface="Wingdings" pitchFamily="2" charset="2"/>
        <a:buChar char="l"/>
        <a:defRPr sz="2400">
          <a:solidFill>
            <a:schemeClr val="tx1"/>
          </a:solidFill>
          <a:effectLst>
            <a:outerShdw blurRad="38100" dist="38100" dir="2700000" algn="tl">
              <a:srgbClr val="000000"/>
            </a:outerShdw>
          </a:effectLst>
          <a:latin typeface="+mn-lt"/>
        </a:defRPr>
      </a:lvl3pPr>
      <a:lvl4pPr marL="1600200" indent="-228600" algn="l" rtl="0" eaLnBrk="1" fontAlgn="base" hangingPunct="1">
        <a:spcBef>
          <a:spcPct val="20000"/>
        </a:spcBef>
        <a:spcAft>
          <a:spcPct val="0"/>
        </a:spcAft>
        <a:buClr>
          <a:schemeClr val="hlink"/>
        </a:buClr>
        <a:buSzPct val="8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eaLnBrk="1" fontAlgn="base" hangingPunct="1">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bg1"/>
            </a:gs>
            <a:gs pos="100000">
              <a:schemeClr val="bg1">
                <a:gamma/>
                <a:shade val="39216"/>
                <a:invGamma/>
              </a:schemeClr>
            </a:gs>
          </a:gsLst>
          <a:lin ang="5400000" scaled="1"/>
        </a:gradFill>
        <a:effectLst/>
      </p:bgPr>
    </p:bg>
    <p:spTree>
      <p:nvGrpSpPr>
        <p:cNvPr id="1" name=""/>
        <p:cNvGrpSpPr/>
        <p:nvPr/>
      </p:nvGrpSpPr>
      <p:grpSpPr>
        <a:xfrm>
          <a:off x="0" y="0"/>
          <a:ext cx="0" cy="0"/>
          <a:chOff x="0" y="0"/>
          <a:chExt cx="0" cy="0"/>
        </a:xfrm>
      </p:grpSpPr>
      <p:grpSp>
        <p:nvGrpSpPr>
          <p:cNvPr id="91138" name="Group 2"/>
          <p:cNvGrpSpPr>
            <a:grpSpLocks/>
          </p:cNvGrpSpPr>
          <p:nvPr/>
        </p:nvGrpSpPr>
        <p:grpSpPr bwMode="auto">
          <a:xfrm>
            <a:off x="1588" y="0"/>
            <a:ext cx="9148762" cy="6851650"/>
            <a:chOff x="1" y="0"/>
            <a:chExt cx="5763" cy="4316"/>
          </a:xfrm>
        </p:grpSpPr>
        <p:sp>
          <p:nvSpPr>
            <p:cNvPr id="91139" name="Freeform 3"/>
            <p:cNvSpPr>
              <a:spLocks/>
            </p:cNvSpPr>
            <p:nvPr/>
          </p:nvSpPr>
          <p:spPr bwMode="hidden">
            <a:xfrm>
              <a:off x="5045" y="2626"/>
              <a:ext cx="719" cy="1690"/>
            </a:xfrm>
            <a:custGeom>
              <a:avLst/>
              <a:gdLst>
                <a:gd name="T0" fmla="*/ 717 w 717"/>
                <a:gd name="T1" fmla="*/ 72 h 1690"/>
                <a:gd name="T2" fmla="*/ 717 w 717"/>
                <a:gd name="T3" fmla="*/ 0 h 1690"/>
                <a:gd name="T4" fmla="*/ 699 w 717"/>
                <a:gd name="T5" fmla="*/ 101 h 1690"/>
                <a:gd name="T6" fmla="*/ 675 w 717"/>
                <a:gd name="T7" fmla="*/ 209 h 1690"/>
                <a:gd name="T8" fmla="*/ 627 w 717"/>
                <a:gd name="T9" fmla="*/ 389 h 1690"/>
                <a:gd name="T10" fmla="*/ 574 w 717"/>
                <a:gd name="T11" fmla="*/ 569 h 1690"/>
                <a:gd name="T12" fmla="*/ 502 w 717"/>
                <a:gd name="T13" fmla="*/ 749 h 1690"/>
                <a:gd name="T14" fmla="*/ 424 w 717"/>
                <a:gd name="T15" fmla="*/ 935 h 1690"/>
                <a:gd name="T16" fmla="*/ 334 w 717"/>
                <a:gd name="T17" fmla="*/ 1121 h 1690"/>
                <a:gd name="T18" fmla="*/ 233 w 717"/>
                <a:gd name="T19" fmla="*/ 1312 h 1690"/>
                <a:gd name="T20" fmla="*/ 125 w 717"/>
                <a:gd name="T21" fmla="*/ 1498 h 1690"/>
                <a:gd name="T22" fmla="*/ 0 w 717"/>
                <a:gd name="T23" fmla="*/ 1690 h 1690"/>
                <a:gd name="T24" fmla="*/ 11 w 717"/>
                <a:gd name="T25" fmla="*/ 1690 h 1690"/>
                <a:gd name="T26" fmla="*/ 137 w 717"/>
                <a:gd name="T27" fmla="*/ 1498 h 1690"/>
                <a:gd name="T28" fmla="*/ 245 w 717"/>
                <a:gd name="T29" fmla="*/ 1312 h 1690"/>
                <a:gd name="T30" fmla="*/ 346 w 717"/>
                <a:gd name="T31" fmla="*/ 1121 h 1690"/>
                <a:gd name="T32" fmla="*/ 436 w 717"/>
                <a:gd name="T33" fmla="*/ 935 h 1690"/>
                <a:gd name="T34" fmla="*/ 514 w 717"/>
                <a:gd name="T35" fmla="*/ 749 h 1690"/>
                <a:gd name="T36" fmla="*/ 585 w 717"/>
                <a:gd name="T37" fmla="*/ 569 h 1690"/>
                <a:gd name="T38" fmla="*/ 639 w 717"/>
                <a:gd name="T39" fmla="*/ 389 h 1690"/>
                <a:gd name="T40" fmla="*/ 687 w 717"/>
                <a:gd name="T41" fmla="*/ 209 h 1690"/>
                <a:gd name="T42" fmla="*/ 705 w 717"/>
                <a:gd name="T43" fmla="*/ 143 h 1690"/>
                <a:gd name="T44" fmla="*/ 717 w 717"/>
                <a:gd name="T45" fmla="*/ 72 h 1690"/>
                <a:gd name="T46" fmla="*/ 717 w 717"/>
                <a:gd name="T47" fmla="*/ 72 h 1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1140" name="Freeform 4"/>
            <p:cNvSpPr>
              <a:spLocks/>
            </p:cNvSpPr>
            <p:nvPr/>
          </p:nvSpPr>
          <p:spPr bwMode="hidden">
            <a:xfrm>
              <a:off x="5386" y="3794"/>
              <a:ext cx="378" cy="522"/>
            </a:xfrm>
            <a:custGeom>
              <a:avLst/>
              <a:gdLst>
                <a:gd name="T0" fmla="*/ 377 w 377"/>
                <a:gd name="T1" fmla="*/ 0 h 522"/>
                <a:gd name="T2" fmla="*/ 293 w 377"/>
                <a:gd name="T3" fmla="*/ 132 h 522"/>
                <a:gd name="T4" fmla="*/ 204 w 377"/>
                <a:gd name="T5" fmla="*/ 264 h 522"/>
                <a:gd name="T6" fmla="*/ 102 w 377"/>
                <a:gd name="T7" fmla="*/ 396 h 522"/>
                <a:gd name="T8" fmla="*/ 0 w 377"/>
                <a:gd name="T9" fmla="*/ 522 h 522"/>
                <a:gd name="T10" fmla="*/ 12 w 377"/>
                <a:gd name="T11" fmla="*/ 522 h 522"/>
                <a:gd name="T12" fmla="*/ 114 w 377"/>
                <a:gd name="T13" fmla="*/ 402 h 522"/>
                <a:gd name="T14" fmla="*/ 204 w 377"/>
                <a:gd name="T15" fmla="*/ 282 h 522"/>
                <a:gd name="T16" fmla="*/ 377 w 377"/>
                <a:gd name="T17" fmla="*/ 24 h 522"/>
                <a:gd name="T18" fmla="*/ 377 w 377"/>
                <a:gd name="T19" fmla="*/ 0 h 522"/>
                <a:gd name="T20" fmla="*/ 377 w 377"/>
                <a:gd name="T21" fmla="*/ 0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1141" name="Freeform 5"/>
            <p:cNvSpPr>
              <a:spLocks/>
            </p:cNvSpPr>
            <p:nvPr/>
          </p:nvSpPr>
          <p:spPr bwMode="hidden">
            <a:xfrm>
              <a:off x="5680" y="4214"/>
              <a:ext cx="84" cy="102"/>
            </a:xfrm>
            <a:custGeom>
              <a:avLst/>
              <a:gdLst>
                <a:gd name="T0" fmla="*/ 0 w 84"/>
                <a:gd name="T1" fmla="*/ 102 h 102"/>
                <a:gd name="T2" fmla="*/ 18 w 84"/>
                <a:gd name="T3" fmla="*/ 102 h 102"/>
                <a:gd name="T4" fmla="*/ 48 w 84"/>
                <a:gd name="T5" fmla="*/ 60 h 102"/>
                <a:gd name="T6" fmla="*/ 84 w 84"/>
                <a:gd name="T7" fmla="*/ 24 h 102"/>
                <a:gd name="T8" fmla="*/ 84 w 84"/>
                <a:gd name="T9" fmla="*/ 0 h 102"/>
                <a:gd name="T10" fmla="*/ 42 w 84"/>
                <a:gd name="T11" fmla="*/ 54 h 102"/>
                <a:gd name="T12" fmla="*/ 0 w 84"/>
                <a:gd name="T13" fmla="*/ 102 h 102"/>
                <a:gd name="T14" fmla="*/ 0 w 84"/>
                <a:gd name="T15" fmla="*/ 102 h 10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91142" name="Group 6"/>
            <p:cNvGrpSpPr>
              <a:grpSpLocks/>
            </p:cNvGrpSpPr>
            <p:nvPr/>
          </p:nvGrpSpPr>
          <p:grpSpPr bwMode="auto">
            <a:xfrm>
              <a:off x="288" y="0"/>
              <a:ext cx="5098" cy="4316"/>
              <a:chOff x="288" y="0"/>
              <a:chExt cx="5098" cy="4316"/>
            </a:xfrm>
          </p:grpSpPr>
          <p:sp>
            <p:nvSpPr>
              <p:cNvPr id="91143" name="Freeform 7"/>
              <p:cNvSpPr>
                <a:spLocks/>
              </p:cNvSpPr>
              <p:nvPr userDrawn="1"/>
            </p:nvSpPr>
            <p:spPr bwMode="hidden">
              <a:xfrm>
                <a:off x="2789" y="0"/>
                <a:ext cx="72" cy="4316"/>
              </a:xfrm>
              <a:custGeom>
                <a:avLst/>
                <a:gdLst>
                  <a:gd name="T0" fmla="*/ 0 w 72"/>
                  <a:gd name="T1" fmla="*/ 0 h 4316"/>
                  <a:gd name="T2" fmla="*/ 60 w 72"/>
                  <a:gd name="T3" fmla="*/ 4316 h 4316"/>
                  <a:gd name="T4" fmla="*/ 72 w 72"/>
                  <a:gd name="T5" fmla="*/ 4316 h 4316"/>
                  <a:gd name="T6" fmla="*/ 12 w 72"/>
                  <a:gd name="T7" fmla="*/ 0 h 4316"/>
                  <a:gd name="T8" fmla="*/ 0 w 72"/>
                  <a:gd name="T9" fmla="*/ 0 h 4316"/>
                  <a:gd name="T10" fmla="*/ 0 w 72"/>
                  <a:gd name="T11" fmla="*/ 0 h 4316"/>
                </a:gdLst>
                <a:ahLst/>
                <a:cxnLst>
                  <a:cxn ang="0">
                    <a:pos x="T0" y="T1"/>
                  </a:cxn>
                  <a:cxn ang="0">
                    <a:pos x="T2" y="T3"/>
                  </a:cxn>
                  <a:cxn ang="0">
                    <a:pos x="T4" y="T5"/>
                  </a:cxn>
                  <a:cxn ang="0">
                    <a:pos x="T6" y="T7"/>
                  </a:cxn>
                  <a:cxn ang="0">
                    <a:pos x="T8" y="T9"/>
                  </a:cxn>
                  <a:cxn ang="0">
                    <a:pos x="T10" y="T11"/>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1144" name="Freeform 8"/>
              <p:cNvSpPr>
                <a:spLocks/>
              </p:cNvSpPr>
              <p:nvPr userDrawn="1"/>
            </p:nvSpPr>
            <p:spPr bwMode="hidden">
              <a:xfrm>
                <a:off x="3089" y="0"/>
                <a:ext cx="174" cy="4316"/>
              </a:xfrm>
              <a:custGeom>
                <a:avLst/>
                <a:gdLst>
                  <a:gd name="T0" fmla="*/ 24 w 174"/>
                  <a:gd name="T1" fmla="*/ 0 h 4316"/>
                  <a:gd name="T2" fmla="*/ 12 w 174"/>
                  <a:gd name="T3" fmla="*/ 0 h 4316"/>
                  <a:gd name="T4" fmla="*/ 42 w 174"/>
                  <a:gd name="T5" fmla="*/ 216 h 4316"/>
                  <a:gd name="T6" fmla="*/ 72 w 174"/>
                  <a:gd name="T7" fmla="*/ 444 h 4316"/>
                  <a:gd name="T8" fmla="*/ 96 w 174"/>
                  <a:gd name="T9" fmla="*/ 689 h 4316"/>
                  <a:gd name="T10" fmla="*/ 120 w 174"/>
                  <a:gd name="T11" fmla="*/ 947 h 4316"/>
                  <a:gd name="T12" fmla="*/ 132 w 174"/>
                  <a:gd name="T13" fmla="*/ 1211 h 4316"/>
                  <a:gd name="T14" fmla="*/ 150 w 174"/>
                  <a:gd name="T15" fmla="*/ 1487 h 4316"/>
                  <a:gd name="T16" fmla="*/ 156 w 174"/>
                  <a:gd name="T17" fmla="*/ 1768 h 4316"/>
                  <a:gd name="T18" fmla="*/ 162 w 174"/>
                  <a:gd name="T19" fmla="*/ 2062 h 4316"/>
                  <a:gd name="T20" fmla="*/ 156 w 174"/>
                  <a:gd name="T21" fmla="*/ 2644 h 4316"/>
                  <a:gd name="T22" fmla="*/ 126 w 174"/>
                  <a:gd name="T23" fmla="*/ 3225 h 4316"/>
                  <a:gd name="T24" fmla="*/ 108 w 174"/>
                  <a:gd name="T25" fmla="*/ 3507 h 4316"/>
                  <a:gd name="T26" fmla="*/ 78 w 174"/>
                  <a:gd name="T27" fmla="*/ 3788 h 4316"/>
                  <a:gd name="T28" fmla="*/ 42 w 174"/>
                  <a:gd name="T29" fmla="*/ 4058 h 4316"/>
                  <a:gd name="T30" fmla="*/ 0 w 174"/>
                  <a:gd name="T31" fmla="*/ 4316 h 4316"/>
                  <a:gd name="T32" fmla="*/ 12 w 174"/>
                  <a:gd name="T33" fmla="*/ 4316 h 4316"/>
                  <a:gd name="T34" fmla="*/ 54 w 174"/>
                  <a:gd name="T35" fmla="*/ 4058 h 4316"/>
                  <a:gd name="T36" fmla="*/ 90 w 174"/>
                  <a:gd name="T37" fmla="*/ 3782 h 4316"/>
                  <a:gd name="T38" fmla="*/ 120 w 174"/>
                  <a:gd name="T39" fmla="*/ 3507 h 4316"/>
                  <a:gd name="T40" fmla="*/ 138 w 174"/>
                  <a:gd name="T41" fmla="*/ 3219 h 4316"/>
                  <a:gd name="T42" fmla="*/ 168 w 174"/>
                  <a:gd name="T43" fmla="*/ 2638 h 4316"/>
                  <a:gd name="T44" fmla="*/ 174 w 174"/>
                  <a:gd name="T45" fmla="*/ 2056 h 4316"/>
                  <a:gd name="T46" fmla="*/ 168 w 174"/>
                  <a:gd name="T47" fmla="*/ 1768 h 4316"/>
                  <a:gd name="T48" fmla="*/ 162 w 174"/>
                  <a:gd name="T49" fmla="*/ 1487 h 4316"/>
                  <a:gd name="T50" fmla="*/ 144 w 174"/>
                  <a:gd name="T51" fmla="*/ 1211 h 4316"/>
                  <a:gd name="T52" fmla="*/ 132 w 174"/>
                  <a:gd name="T53" fmla="*/ 941 h 4316"/>
                  <a:gd name="T54" fmla="*/ 108 w 174"/>
                  <a:gd name="T55" fmla="*/ 689 h 4316"/>
                  <a:gd name="T56" fmla="*/ 84 w 174"/>
                  <a:gd name="T57" fmla="*/ 444 h 4316"/>
                  <a:gd name="T58" fmla="*/ 54 w 174"/>
                  <a:gd name="T59" fmla="*/ 216 h 4316"/>
                  <a:gd name="T60" fmla="*/ 24 w 174"/>
                  <a:gd name="T61" fmla="*/ 0 h 4316"/>
                  <a:gd name="T62" fmla="*/ 24 w 174"/>
                  <a:gd name="T63"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1145" name="Freeform 9"/>
              <p:cNvSpPr>
                <a:spLocks/>
              </p:cNvSpPr>
              <p:nvPr userDrawn="1"/>
            </p:nvSpPr>
            <p:spPr bwMode="hidden">
              <a:xfrm>
                <a:off x="3358" y="0"/>
                <a:ext cx="337" cy="4316"/>
              </a:xfrm>
              <a:custGeom>
                <a:avLst/>
                <a:gdLst>
                  <a:gd name="T0" fmla="*/ 329 w 335"/>
                  <a:gd name="T1" fmla="*/ 2014 h 4316"/>
                  <a:gd name="T2" fmla="*/ 317 w 335"/>
                  <a:gd name="T3" fmla="*/ 1726 h 4316"/>
                  <a:gd name="T4" fmla="*/ 293 w 335"/>
                  <a:gd name="T5" fmla="*/ 1445 h 4316"/>
                  <a:gd name="T6" fmla="*/ 263 w 335"/>
                  <a:gd name="T7" fmla="*/ 1175 h 4316"/>
                  <a:gd name="T8" fmla="*/ 228 w 335"/>
                  <a:gd name="T9" fmla="*/ 917 h 4316"/>
                  <a:gd name="T10" fmla="*/ 186 w 335"/>
                  <a:gd name="T11" fmla="*/ 665 h 4316"/>
                  <a:gd name="T12" fmla="*/ 132 w 335"/>
                  <a:gd name="T13" fmla="*/ 432 h 4316"/>
                  <a:gd name="T14" fmla="*/ 78 w 335"/>
                  <a:gd name="T15" fmla="*/ 204 h 4316"/>
                  <a:gd name="T16" fmla="*/ 12 w 335"/>
                  <a:gd name="T17" fmla="*/ 0 h 4316"/>
                  <a:gd name="T18" fmla="*/ 0 w 335"/>
                  <a:gd name="T19" fmla="*/ 0 h 4316"/>
                  <a:gd name="T20" fmla="*/ 66 w 335"/>
                  <a:gd name="T21" fmla="*/ 204 h 4316"/>
                  <a:gd name="T22" fmla="*/ 120 w 335"/>
                  <a:gd name="T23" fmla="*/ 432 h 4316"/>
                  <a:gd name="T24" fmla="*/ 174 w 335"/>
                  <a:gd name="T25" fmla="*/ 665 h 4316"/>
                  <a:gd name="T26" fmla="*/ 216 w 335"/>
                  <a:gd name="T27" fmla="*/ 917 h 4316"/>
                  <a:gd name="T28" fmla="*/ 251 w 335"/>
                  <a:gd name="T29" fmla="*/ 1175 h 4316"/>
                  <a:gd name="T30" fmla="*/ 281 w 335"/>
                  <a:gd name="T31" fmla="*/ 1445 h 4316"/>
                  <a:gd name="T32" fmla="*/ 305 w 335"/>
                  <a:gd name="T33" fmla="*/ 1726 h 4316"/>
                  <a:gd name="T34" fmla="*/ 317 w 335"/>
                  <a:gd name="T35" fmla="*/ 2014 h 4316"/>
                  <a:gd name="T36" fmla="*/ 323 w 335"/>
                  <a:gd name="T37" fmla="*/ 2314 h 4316"/>
                  <a:gd name="T38" fmla="*/ 317 w 335"/>
                  <a:gd name="T39" fmla="*/ 2608 h 4316"/>
                  <a:gd name="T40" fmla="*/ 305 w 335"/>
                  <a:gd name="T41" fmla="*/ 2907 h 4316"/>
                  <a:gd name="T42" fmla="*/ 281 w 335"/>
                  <a:gd name="T43" fmla="*/ 3201 h 4316"/>
                  <a:gd name="T44" fmla="*/ 257 w 335"/>
                  <a:gd name="T45" fmla="*/ 3489 h 4316"/>
                  <a:gd name="T46" fmla="*/ 216 w 335"/>
                  <a:gd name="T47" fmla="*/ 3777 h 4316"/>
                  <a:gd name="T48" fmla="*/ 174 w 335"/>
                  <a:gd name="T49" fmla="*/ 4052 h 4316"/>
                  <a:gd name="T50" fmla="*/ 120 w 335"/>
                  <a:gd name="T51" fmla="*/ 4316 h 4316"/>
                  <a:gd name="T52" fmla="*/ 132 w 335"/>
                  <a:gd name="T53" fmla="*/ 4316 h 4316"/>
                  <a:gd name="T54" fmla="*/ 186 w 335"/>
                  <a:gd name="T55" fmla="*/ 4052 h 4316"/>
                  <a:gd name="T56" fmla="*/ 228 w 335"/>
                  <a:gd name="T57" fmla="*/ 3777 h 4316"/>
                  <a:gd name="T58" fmla="*/ 269 w 335"/>
                  <a:gd name="T59" fmla="*/ 3489 h 4316"/>
                  <a:gd name="T60" fmla="*/ 293 w 335"/>
                  <a:gd name="T61" fmla="*/ 3201 h 4316"/>
                  <a:gd name="T62" fmla="*/ 317 w 335"/>
                  <a:gd name="T63" fmla="*/ 2907 h 4316"/>
                  <a:gd name="T64" fmla="*/ 329 w 335"/>
                  <a:gd name="T65" fmla="*/ 2608 h 4316"/>
                  <a:gd name="T66" fmla="*/ 335 w 335"/>
                  <a:gd name="T67" fmla="*/ 2314 h 4316"/>
                  <a:gd name="T68" fmla="*/ 329 w 335"/>
                  <a:gd name="T69" fmla="*/ 2014 h 4316"/>
                  <a:gd name="T70" fmla="*/ 329 w 335"/>
                  <a:gd name="T71" fmla="*/ 201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1146" name="Freeform 10"/>
              <p:cNvSpPr>
                <a:spLocks/>
              </p:cNvSpPr>
              <p:nvPr userDrawn="1"/>
            </p:nvSpPr>
            <p:spPr bwMode="hidden">
              <a:xfrm>
                <a:off x="3676" y="0"/>
                <a:ext cx="427" cy="4316"/>
              </a:xfrm>
              <a:custGeom>
                <a:avLst/>
                <a:gdLst>
                  <a:gd name="T0" fmla="*/ 413 w 425"/>
                  <a:gd name="T1" fmla="*/ 1924 h 4316"/>
                  <a:gd name="T2" fmla="*/ 395 w 425"/>
                  <a:gd name="T3" fmla="*/ 1690 h 4316"/>
                  <a:gd name="T4" fmla="*/ 365 w 425"/>
                  <a:gd name="T5" fmla="*/ 1457 h 4316"/>
                  <a:gd name="T6" fmla="*/ 329 w 425"/>
                  <a:gd name="T7" fmla="*/ 1229 h 4316"/>
                  <a:gd name="T8" fmla="*/ 281 w 425"/>
                  <a:gd name="T9" fmla="*/ 1001 h 4316"/>
                  <a:gd name="T10" fmla="*/ 227 w 425"/>
                  <a:gd name="T11" fmla="*/ 761 h 4316"/>
                  <a:gd name="T12" fmla="*/ 162 w 425"/>
                  <a:gd name="T13" fmla="*/ 522 h 4316"/>
                  <a:gd name="T14" fmla="*/ 90 w 425"/>
                  <a:gd name="T15" fmla="*/ 270 h 4316"/>
                  <a:gd name="T16" fmla="*/ 12 w 425"/>
                  <a:gd name="T17" fmla="*/ 0 h 4316"/>
                  <a:gd name="T18" fmla="*/ 0 w 425"/>
                  <a:gd name="T19" fmla="*/ 0 h 4316"/>
                  <a:gd name="T20" fmla="*/ 84 w 425"/>
                  <a:gd name="T21" fmla="*/ 270 h 4316"/>
                  <a:gd name="T22" fmla="*/ 156 w 425"/>
                  <a:gd name="T23" fmla="*/ 522 h 4316"/>
                  <a:gd name="T24" fmla="*/ 216 w 425"/>
                  <a:gd name="T25" fmla="*/ 767 h 4316"/>
                  <a:gd name="T26" fmla="*/ 275 w 425"/>
                  <a:gd name="T27" fmla="*/ 1001 h 4316"/>
                  <a:gd name="T28" fmla="*/ 317 w 425"/>
                  <a:gd name="T29" fmla="*/ 1235 h 4316"/>
                  <a:gd name="T30" fmla="*/ 353 w 425"/>
                  <a:gd name="T31" fmla="*/ 1463 h 4316"/>
                  <a:gd name="T32" fmla="*/ 383 w 425"/>
                  <a:gd name="T33" fmla="*/ 1690 h 4316"/>
                  <a:gd name="T34" fmla="*/ 401 w 425"/>
                  <a:gd name="T35" fmla="*/ 1924 h 4316"/>
                  <a:gd name="T36" fmla="*/ 413 w 425"/>
                  <a:gd name="T37" fmla="*/ 2188 h 4316"/>
                  <a:gd name="T38" fmla="*/ 407 w 425"/>
                  <a:gd name="T39" fmla="*/ 2458 h 4316"/>
                  <a:gd name="T40" fmla="*/ 395 w 425"/>
                  <a:gd name="T41" fmla="*/ 2733 h 4316"/>
                  <a:gd name="T42" fmla="*/ 365 w 425"/>
                  <a:gd name="T43" fmla="*/ 3021 h 4316"/>
                  <a:gd name="T44" fmla="*/ 329 w 425"/>
                  <a:gd name="T45" fmla="*/ 3321 h 4316"/>
                  <a:gd name="T46" fmla="*/ 275 w 425"/>
                  <a:gd name="T47" fmla="*/ 3639 h 4316"/>
                  <a:gd name="T48" fmla="*/ 204 w 425"/>
                  <a:gd name="T49" fmla="*/ 3968 h 4316"/>
                  <a:gd name="T50" fmla="*/ 126 w 425"/>
                  <a:gd name="T51" fmla="*/ 4316 h 4316"/>
                  <a:gd name="T52" fmla="*/ 138 w 425"/>
                  <a:gd name="T53" fmla="*/ 4316 h 4316"/>
                  <a:gd name="T54" fmla="*/ 216 w 425"/>
                  <a:gd name="T55" fmla="*/ 3968 h 4316"/>
                  <a:gd name="T56" fmla="*/ 287 w 425"/>
                  <a:gd name="T57" fmla="*/ 3639 h 4316"/>
                  <a:gd name="T58" fmla="*/ 341 w 425"/>
                  <a:gd name="T59" fmla="*/ 3321 h 4316"/>
                  <a:gd name="T60" fmla="*/ 377 w 425"/>
                  <a:gd name="T61" fmla="*/ 3021 h 4316"/>
                  <a:gd name="T62" fmla="*/ 407 w 425"/>
                  <a:gd name="T63" fmla="*/ 2733 h 4316"/>
                  <a:gd name="T64" fmla="*/ 419 w 425"/>
                  <a:gd name="T65" fmla="*/ 2458 h 4316"/>
                  <a:gd name="T66" fmla="*/ 425 w 425"/>
                  <a:gd name="T67" fmla="*/ 2188 h 4316"/>
                  <a:gd name="T68" fmla="*/ 413 w 425"/>
                  <a:gd name="T69" fmla="*/ 1924 h 4316"/>
                  <a:gd name="T70" fmla="*/ 413 w 425"/>
                  <a:gd name="T71" fmla="*/ 192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1147" name="Freeform 11"/>
              <p:cNvSpPr>
                <a:spLocks/>
              </p:cNvSpPr>
              <p:nvPr userDrawn="1"/>
            </p:nvSpPr>
            <p:spPr bwMode="hidden">
              <a:xfrm>
                <a:off x="3946" y="0"/>
                <a:ext cx="558" cy="4316"/>
              </a:xfrm>
              <a:custGeom>
                <a:avLst/>
                <a:gdLst>
                  <a:gd name="T0" fmla="*/ 556 w 556"/>
                  <a:gd name="T1" fmla="*/ 2020 h 4316"/>
                  <a:gd name="T2" fmla="*/ 538 w 556"/>
                  <a:gd name="T3" fmla="*/ 1732 h 4316"/>
                  <a:gd name="T4" fmla="*/ 503 w 556"/>
                  <a:gd name="T5" fmla="*/ 1445 h 4316"/>
                  <a:gd name="T6" fmla="*/ 455 w 556"/>
                  <a:gd name="T7" fmla="*/ 1175 h 4316"/>
                  <a:gd name="T8" fmla="*/ 395 w 556"/>
                  <a:gd name="T9" fmla="*/ 911 h 4316"/>
                  <a:gd name="T10" fmla="*/ 317 w 556"/>
                  <a:gd name="T11" fmla="*/ 659 h 4316"/>
                  <a:gd name="T12" fmla="*/ 228 w 556"/>
                  <a:gd name="T13" fmla="*/ 426 h 4316"/>
                  <a:gd name="T14" fmla="*/ 126 w 556"/>
                  <a:gd name="T15" fmla="*/ 204 h 4316"/>
                  <a:gd name="T16" fmla="*/ 12 w 556"/>
                  <a:gd name="T17" fmla="*/ 0 h 4316"/>
                  <a:gd name="T18" fmla="*/ 0 w 556"/>
                  <a:gd name="T19" fmla="*/ 0 h 4316"/>
                  <a:gd name="T20" fmla="*/ 114 w 556"/>
                  <a:gd name="T21" fmla="*/ 204 h 4316"/>
                  <a:gd name="T22" fmla="*/ 216 w 556"/>
                  <a:gd name="T23" fmla="*/ 426 h 4316"/>
                  <a:gd name="T24" fmla="*/ 305 w 556"/>
                  <a:gd name="T25" fmla="*/ 659 h 4316"/>
                  <a:gd name="T26" fmla="*/ 383 w 556"/>
                  <a:gd name="T27" fmla="*/ 911 h 4316"/>
                  <a:gd name="T28" fmla="*/ 443 w 556"/>
                  <a:gd name="T29" fmla="*/ 1175 h 4316"/>
                  <a:gd name="T30" fmla="*/ 491 w 556"/>
                  <a:gd name="T31" fmla="*/ 1445 h 4316"/>
                  <a:gd name="T32" fmla="*/ 526 w 556"/>
                  <a:gd name="T33" fmla="*/ 1732 h 4316"/>
                  <a:gd name="T34" fmla="*/ 544 w 556"/>
                  <a:gd name="T35" fmla="*/ 2020 h 4316"/>
                  <a:gd name="T36" fmla="*/ 544 w 556"/>
                  <a:gd name="T37" fmla="*/ 2326 h 4316"/>
                  <a:gd name="T38" fmla="*/ 532 w 556"/>
                  <a:gd name="T39" fmla="*/ 2632 h 4316"/>
                  <a:gd name="T40" fmla="*/ 503 w 556"/>
                  <a:gd name="T41" fmla="*/ 2931 h 4316"/>
                  <a:gd name="T42" fmla="*/ 455 w 556"/>
                  <a:gd name="T43" fmla="*/ 3225 h 4316"/>
                  <a:gd name="T44" fmla="*/ 389 w 556"/>
                  <a:gd name="T45" fmla="*/ 3513 h 4316"/>
                  <a:gd name="T46" fmla="*/ 311 w 556"/>
                  <a:gd name="T47" fmla="*/ 3788 h 4316"/>
                  <a:gd name="T48" fmla="*/ 216 w 556"/>
                  <a:gd name="T49" fmla="*/ 4058 h 4316"/>
                  <a:gd name="T50" fmla="*/ 102 w 556"/>
                  <a:gd name="T51" fmla="*/ 4316 h 4316"/>
                  <a:gd name="T52" fmla="*/ 114 w 556"/>
                  <a:gd name="T53" fmla="*/ 4316 h 4316"/>
                  <a:gd name="T54" fmla="*/ 228 w 556"/>
                  <a:gd name="T55" fmla="*/ 4058 h 4316"/>
                  <a:gd name="T56" fmla="*/ 323 w 556"/>
                  <a:gd name="T57" fmla="*/ 3788 h 4316"/>
                  <a:gd name="T58" fmla="*/ 401 w 556"/>
                  <a:gd name="T59" fmla="*/ 3513 h 4316"/>
                  <a:gd name="T60" fmla="*/ 467 w 556"/>
                  <a:gd name="T61" fmla="*/ 3225 h 4316"/>
                  <a:gd name="T62" fmla="*/ 515 w 556"/>
                  <a:gd name="T63" fmla="*/ 2931 h 4316"/>
                  <a:gd name="T64" fmla="*/ 544 w 556"/>
                  <a:gd name="T65" fmla="*/ 2632 h 4316"/>
                  <a:gd name="T66" fmla="*/ 556 w 556"/>
                  <a:gd name="T67" fmla="*/ 2326 h 4316"/>
                  <a:gd name="T68" fmla="*/ 556 w 556"/>
                  <a:gd name="T69" fmla="*/ 2020 h 4316"/>
                  <a:gd name="T70" fmla="*/ 556 w 556"/>
                  <a:gd name="T71" fmla="*/ 202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1148" name="Freeform 12"/>
              <p:cNvSpPr>
                <a:spLocks/>
              </p:cNvSpPr>
              <p:nvPr userDrawn="1"/>
            </p:nvSpPr>
            <p:spPr bwMode="hidden">
              <a:xfrm>
                <a:off x="4246" y="0"/>
                <a:ext cx="690" cy="4316"/>
              </a:xfrm>
              <a:custGeom>
                <a:avLst/>
                <a:gdLst>
                  <a:gd name="T0" fmla="*/ 688 w 688"/>
                  <a:gd name="T1" fmla="*/ 2086 h 4316"/>
                  <a:gd name="T2" fmla="*/ 670 w 688"/>
                  <a:gd name="T3" fmla="*/ 1810 h 4316"/>
                  <a:gd name="T4" fmla="*/ 634 w 688"/>
                  <a:gd name="T5" fmla="*/ 1541 h 4316"/>
                  <a:gd name="T6" fmla="*/ 574 w 688"/>
                  <a:gd name="T7" fmla="*/ 1271 h 4316"/>
                  <a:gd name="T8" fmla="*/ 497 w 688"/>
                  <a:gd name="T9" fmla="*/ 1007 h 4316"/>
                  <a:gd name="T10" fmla="*/ 401 w 688"/>
                  <a:gd name="T11" fmla="*/ 749 h 4316"/>
                  <a:gd name="T12" fmla="*/ 293 w 688"/>
                  <a:gd name="T13" fmla="*/ 492 h 4316"/>
                  <a:gd name="T14" fmla="*/ 162 w 688"/>
                  <a:gd name="T15" fmla="*/ 240 h 4316"/>
                  <a:gd name="T16" fmla="*/ 12 w 688"/>
                  <a:gd name="T17" fmla="*/ 0 h 4316"/>
                  <a:gd name="T18" fmla="*/ 0 w 688"/>
                  <a:gd name="T19" fmla="*/ 0 h 4316"/>
                  <a:gd name="T20" fmla="*/ 150 w 688"/>
                  <a:gd name="T21" fmla="*/ 240 h 4316"/>
                  <a:gd name="T22" fmla="*/ 281 w 688"/>
                  <a:gd name="T23" fmla="*/ 492 h 4316"/>
                  <a:gd name="T24" fmla="*/ 389 w 688"/>
                  <a:gd name="T25" fmla="*/ 749 h 4316"/>
                  <a:gd name="T26" fmla="*/ 485 w 688"/>
                  <a:gd name="T27" fmla="*/ 1007 h 4316"/>
                  <a:gd name="T28" fmla="*/ 562 w 688"/>
                  <a:gd name="T29" fmla="*/ 1271 h 4316"/>
                  <a:gd name="T30" fmla="*/ 622 w 688"/>
                  <a:gd name="T31" fmla="*/ 1541 h 4316"/>
                  <a:gd name="T32" fmla="*/ 658 w 688"/>
                  <a:gd name="T33" fmla="*/ 1810 h 4316"/>
                  <a:gd name="T34" fmla="*/ 676 w 688"/>
                  <a:gd name="T35" fmla="*/ 2086 h 4316"/>
                  <a:gd name="T36" fmla="*/ 676 w 688"/>
                  <a:gd name="T37" fmla="*/ 2368 h 4316"/>
                  <a:gd name="T38" fmla="*/ 658 w 688"/>
                  <a:gd name="T39" fmla="*/ 2650 h 4316"/>
                  <a:gd name="T40" fmla="*/ 616 w 688"/>
                  <a:gd name="T41" fmla="*/ 2931 h 4316"/>
                  <a:gd name="T42" fmla="*/ 556 w 688"/>
                  <a:gd name="T43" fmla="*/ 3213 h 4316"/>
                  <a:gd name="T44" fmla="*/ 473 w 688"/>
                  <a:gd name="T45" fmla="*/ 3495 h 4316"/>
                  <a:gd name="T46" fmla="*/ 371 w 688"/>
                  <a:gd name="T47" fmla="*/ 3777 h 4316"/>
                  <a:gd name="T48" fmla="*/ 251 w 688"/>
                  <a:gd name="T49" fmla="*/ 4046 h 4316"/>
                  <a:gd name="T50" fmla="*/ 114 w 688"/>
                  <a:gd name="T51" fmla="*/ 4316 h 4316"/>
                  <a:gd name="T52" fmla="*/ 126 w 688"/>
                  <a:gd name="T53" fmla="*/ 4316 h 4316"/>
                  <a:gd name="T54" fmla="*/ 263 w 688"/>
                  <a:gd name="T55" fmla="*/ 4046 h 4316"/>
                  <a:gd name="T56" fmla="*/ 383 w 688"/>
                  <a:gd name="T57" fmla="*/ 3777 h 4316"/>
                  <a:gd name="T58" fmla="*/ 485 w 688"/>
                  <a:gd name="T59" fmla="*/ 3495 h 4316"/>
                  <a:gd name="T60" fmla="*/ 568 w 688"/>
                  <a:gd name="T61" fmla="*/ 3219 h 4316"/>
                  <a:gd name="T62" fmla="*/ 628 w 688"/>
                  <a:gd name="T63" fmla="*/ 2937 h 4316"/>
                  <a:gd name="T64" fmla="*/ 670 w 688"/>
                  <a:gd name="T65" fmla="*/ 2656 h 4316"/>
                  <a:gd name="T66" fmla="*/ 688 w 688"/>
                  <a:gd name="T67" fmla="*/ 2368 h 4316"/>
                  <a:gd name="T68" fmla="*/ 688 w 688"/>
                  <a:gd name="T69" fmla="*/ 2086 h 4316"/>
                  <a:gd name="T70" fmla="*/ 688 w 688"/>
                  <a:gd name="T71" fmla="*/ 208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1149" name="Freeform 13"/>
              <p:cNvSpPr>
                <a:spLocks/>
              </p:cNvSpPr>
              <p:nvPr userDrawn="1"/>
            </p:nvSpPr>
            <p:spPr bwMode="hidden">
              <a:xfrm>
                <a:off x="4522" y="0"/>
                <a:ext cx="864" cy="4316"/>
              </a:xfrm>
              <a:custGeom>
                <a:avLst/>
                <a:gdLst>
                  <a:gd name="T0" fmla="*/ 855 w 861"/>
                  <a:gd name="T1" fmla="*/ 2128 h 4316"/>
                  <a:gd name="T2" fmla="*/ 831 w 861"/>
                  <a:gd name="T3" fmla="*/ 1834 h 4316"/>
                  <a:gd name="T4" fmla="*/ 808 w 861"/>
                  <a:gd name="T5" fmla="*/ 1684 h 4316"/>
                  <a:gd name="T6" fmla="*/ 784 w 861"/>
                  <a:gd name="T7" fmla="*/ 1541 h 4316"/>
                  <a:gd name="T8" fmla="*/ 748 w 861"/>
                  <a:gd name="T9" fmla="*/ 1397 h 4316"/>
                  <a:gd name="T10" fmla="*/ 712 w 861"/>
                  <a:gd name="T11" fmla="*/ 1253 h 4316"/>
                  <a:gd name="T12" fmla="*/ 664 w 861"/>
                  <a:gd name="T13" fmla="*/ 1115 h 4316"/>
                  <a:gd name="T14" fmla="*/ 610 w 861"/>
                  <a:gd name="T15" fmla="*/ 977 h 4316"/>
                  <a:gd name="T16" fmla="*/ 491 w 861"/>
                  <a:gd name="T17" fmla="*/ 719 h 4316"/>
                  <a:gd name="T18" fmla="*/ 353 w 861"/>
                  <a:gd name="T19" fmla="*/ 468 h 4316"/>
                  <a:gd name="T20" fmla="*/ 192 w 861"/>
                  <a:gd name="T21" fmla="*/ 228 h 4316"/>
                  <a:gd name="T22" fmla="*/ 12 w 861"/>
                  <a:gd name="T23" fmla="*/ 0 h 4316"/>
                  <a:gd name="T24" fmla="*/ 0 w 861"/>
                  <a:gd name="T25" fmla="*/ 0 h 4316"/>
                  <a:gd name="T26" fmla="*/ 180 w 861"/>
                  <a:gd name="T27" fmla="*/ 228 h 4316"/>
                  <a:gd name="T28" fmla="*/ 341 w 861"/>
                  <a:gd name="T29" fmla="*/ 468 h 4316"/>
                  <a:gd name="T30" fmla="*/ 479 w 861"/>
                  <a:gd name="T31" fmla="*/ 719 h 4316"/>
                  <a:gd name="T32" fmla="*/ 598 w 861"/>
                  <a:gd name="T33" fmla="*/ 983 h 4316"/>
                  <a:gd name="T34" fmla="*/ 652 w 861"/>
                  <a:gd name="T35" fmla="*/ 1121 h 4316"/>
                  <a:gd name="T36" fmla="*/ 700 w 861"/>
                  <a:gd name="T37" fmla="*/ 1259 h 4316"/>
                  <a:gd name="T38" fmla="*/ 736 w 861"/>
                  <a:gd name="T39" fmla="*/ 1403 h 4316"/>
                  <a:gd name="T40" fmla="*/ 772 w 861"/>
                  <a:gd name="T41" fmla="*/ 1547 h 4316"/>
                  <a:gd name="T42" fmla="*/ 802 w 861"/>
                  <a:gd name="T43" fmla="*/ 1690 h 4316"/>
                  <a:gd name="T44" fmla="*/ 819 w 861"/>
                  <a:gd name="T45" fmla="*/ 1834 h 4316"/>
                  <a:gd name="T46" fmla="*/ 837 w 861"/>
                  <a:gd name="T47" fmla="*/ 1984 h 4316"/>
                  <a:gd name="T48" fmla="*/ 843 w 861"/>
                  <a:gd name="T49" fmla="*/ 2128 h 4316"/>
                  <a:gd name="T50" fmla="*/ 849 w 861"/>
                  <a:gd name="T51" fmla="*/ 2278 h 4316"/>
                  <a:gd name="T52" fmla="*/ 843 w 861"/>
                  <a:gd name="T53" fmla="*/ 2428 h 4316"/>
                  <a:gd name="T54" fmla="*/ 831 w 861"/>
                  <a:gd name="T55" fmla="*/ 2572 h 4316"/>
                  <a:gd name="T56" fmla="*/ 819 w 861"/>
                  <a:gd name="T57" fmla="*/ 2721 h 4316"/>
                  <a:gd name="T58" fmla="*/ 796 w 861"/>
                  <a:gd name="T59" fmla="*/ 2865 h 4316"/>
                  <a:gd name="T60" fmla="*/ 766 w 861"/>
                  <a:gd name="T61" fmla="*/ 3015 h 4316"/>
                  <a:gd name="T62" fmla="*/ 724 w 861"/>
                  <a:gd name="T63" fmla="*/ 3159 h 4316"/>
                  <a:gd name="T64" fmla="*/ 682 w 861"/>
                  <a:gd name="T65" fmla="*/ 3303 h 4316"/>
                  <a:gd name="T66" fmla="*/ 586 w 861"/>
                  <a:gd name="T67" fmla="*/ 3567 h 4316"/>
                  <a:gd name="T68" fmla="*/ 473 w 861"/>
                  <a:gd name="T69" fmla="*/ 3824 h 4316"/>
                  <a:gd name="T70" fmla="*/ 335 w 861"/>
                  <a:gd name="T71" fmla="*/ 4076 h 4316"/>
                  <a:gd name="T72" fmla="*/ 180 w 861"/>
                  <a:gd name="T73" fmla="*/ 4316 h 4316"/>
                  <a:gd name="T74" fmla="*/ 192 w 861"/>
                  <a:gd name="T75" fmla="*/ 4316 h 4316"/>
                  <a:gd name="T76" fmla="*/ 347 w 861"/>
                  <a:gd name="T77" fmla="*/ 4076 h 4316"/>
                  <a:gd name="T78" fmla="*/ 485 w 861"/>
                  <a:gd name="T79" fmla="*/ 3824 h 4316"/>
                  <a:gd name="T80" fmla="*/ 598 w 861"/>
                  <a:gd name="T81" fmla="*/ 3573 h 4316"/>
                  <a:gd name="T82" fmla="*/ 694 w 861"/>
                  <a:gd name="T83" fmla="*/ 3309 h 4316"/>
                  <a:gd name="T84" fmla="*/ 736 w 861"/>
                  <a:gd name="T85" fmla="*/ 3165 h 4316"/>
                  <a:gd name="T86" fmla="*/ 778 w 861"/>
                  <a:gd name="T87" fmla="*/ 3021 h 4316"/>
                  <a:gd name="T88" fmla="*/ 808 w 861"/>
                  <a:gd name="T89" fmla="*/ 2871 h 4316"/>
                  <a:gd name="T90" fmla="*/ 831 w 861"/>
                  <a:gd name="T91" fmla="*/ 2727 h 4316"/>
                  <a:gd name="T92" fmla="*/ 843 w 861"/>
                  <a:gd name="T93" fmla="*/ 2578 h 4316"/>
                  <a:gd name="T94" fmla="*/ 855 w 861"/>
                  <a:gd name="T95" fmla="*/ 2428 h 4316"/>
                  <a:gd name="T96" fmla="*/ 861 w 861"/>
                  <a:gd name="T97" fmla="*/ 2278 h 4316"/>
                  <a:gd name="T98" fmla="*/ 855 w 861"/>
                  <a:gd name="T99" fmla="*/ 2128 h 4316"/>
                  <a:gd name="T100" fmla="*/ 855 w 861"/>
                  <a:gd name="T101" fmla="*/ 212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1150" name="Freeform 14"/>
              <p:cNvSpPr>
                <a:spLocks/>
              </p:cNvSpPr>
              <p:nvPr userDrawn="1"/>
            </p:nvSpPr>
            <p:spPr bwMode="hidden">
              <a:xfrm>
                <a:off x="2399" y="0"/>
                <a:ext cx="150" cy="4316"/>
              </a:xfrm>
              <a:custGeom>
                <a:avLst/>
                <a:gdLst>
                  <a:gd name="T0" fmla="*/ 18 w 149"/>
                  <a:gd name="T1" fmla="*/ 1942 h 4316"/>
                  <a:gd name="T2" fmla="*/ 30 w 149"/>
                  <a:gd name="T3" fmla="*/ 1630 h 4316"/>
                  <a:gd name="T4" fmla="*/ 42 w 149"/>
                  <a:gd name="T5" fmla="*/ 1331 h 4316"/>
                  <a:gd name="T6" fmla="*/ 59 w 149"/>
                  <a:gd name="T7" fmla="*/ 1055 h 4316"/>
                  <a:gd name="T8" fmla="*/ 77 w 149"/>
                  <a:gd name="T9" fmla="*/ 791 h 4316"/>
                  <a:gd name="T10" fmla="*/ 83 w 149"/>
                  <a:gd name="T11" fmla="*/ 671 h 4316"/>
                  <a:gd name="T12" fmla="*/ 95 w 149"/>
                  <a:gd name="T13" fmla="*/ 557 h 4316"/>
                  <a:gd name="T14" fmla="*/ 107 w 149"/>
                  <a:gd name="T15" fmla="*/ 444 h 4316"/>
                  <a:gd name="T16" fmla="*/ 113 w 149"/>
                  <a:gd name="T17" fmla="*/ 342 h 4316"/>
                  <a:gd name="T18" fmla="*/ 125 w 149"/>
                  <a:gd name="T19" fmla="*/ 246 h 4316"/>
                  <a:gd name="T20" fmla="*/ 131 w 149"/>
                  <a:gd name="T21" fmla="*/ 156 h 4316"/>
                  <a:gd name="T22" fmla="*/ 143 w 149"/>
                  <a:gd name="T23" fmla="*/ 72 h 4316"/>
                  <a:gd name="T24" fmla="*/ 149 w 149"/>
                  <a:gd name="T25" fmla="*/ 0 h 4316"/>
                  <a:gd name="T26" fmla="*/ 137 w 149"/>
                  <a:gd name="T27" fmla="*/ 0 h 4316"/>
                  <a:gd name="T28" fmla="*/ 131 w 149"/>
                  <a:gd name="T29" fmla="*/ 72 h 4316"/>
                  <a:gd name="T30" fmla="*/ 119 w 149"/>
                  <a:gd name="T31" fmla="*/ 156 h 4316"/>
                  <a:gd name="T32" fmla="*/ 113 w 149"/>
                  <a:gd name="T33" fmla="*/ 246 h 4316"/>
                  <a:gd name="T34" fmla="*/ 101 w 149"/>
                  <a:gd name="T35" fmla="*/ 342 h 4316"/>
                  <a:gd name="T36" fmla="*/ 95 w 149"/>
                  <a:gd name="T37" fmla="*/ 444 h 4316"/>
                  <a:gd name="T38" fmla="*/ 83 w 149"/>
                  <a:gd name="T39" fmla="*/ 557 h 4316"/>
                  <a:gd name="T40" fmla="*/ 71 w 149"/>
                  <a:gd name="T41" fmla="*/ 671 h 4316"/>
                  <a:gd name="T42" fmla="*/ 65 w 149"/>
                  <a:gd name="T43" fmla="*/ 791 h 4316"/>
                  <a:gd name="T44" fmla="*/ 48 w 149"/>
                  <a:gd name="T45" fmla="*/ 1055 h 4316"/>
                  <a:gd name="T46" fmla="*/ 30 w 149"/>
                  <a:gd name="T47" fmla="*/ 1331 h 4316"/>
                  <a:gd name="T48" fmla="*/ 18 w 149"/>
                  <a:gd name="T49" fmla="*/ 1630 h 4316"/>
                  <a:gd name="T50" fmla="*/ 6 w 149"/>
                  <a:gd name="T51" fmla="*/ 1942 h 4316"/>
                  <a:gd name="T52" fmla="*/ 0 w 149"/>
                  <a:gd name="T53" fmla="*/ 2278 h 4316"/>
                  <a:gd name="T54" fmla="*/ 6 w 149"/>
                  <a:gd name="T55" fmla="*/ 2602 h 4316"/>
                  <a:gd name="T56" fmla="*/ 12 w 149"/>
                  <a:gd name="T57" fmla="*/ 2919 h 4316"/>
                  <a:gd name="T58" fmla="*/ 24 w 149"/>
                  <a:gd name="T59" fmla="*/ 3219 h 4316"/>
                  <a:gd name="T60" fmla="*/ 36 w 149"/>
                  <a:gd name="T61" fmla="*/ 3513 h 4316"/>
                  <a:gd name="T62" fmla="*/ 59 w 149"/>
                  <a:gd name="T63" fmla="*/ 3794 h 4316"/>
                  <a:gd name="T64" fmla="*/ 89 w 149"/>
                  <a:gd name="T65" fmla="*/ 4058 h 4316"/>
                  <a:gd name="T66" fmla="*/ 125 w 149"/>
                  <a:gd name="T67" fmla="*/ 4316 h 4316"/>
                  <a:gd name="T68" fmla="*/ 137 w 149"/>
                  <a:gd name="T69" fmla="*/ 4316 h 4316"/>
                  <a:gd name="T70" fmla="*/ 101 w 149"/>
                  <a:gd name="T71" fmla="*/ 4058 h 4316"/>
                  <a:gd name="T72" fmla="*/ 71 w 149"/>
                  <a:gd name="T73" fmla="*/ 3794 h 4316"/>
                  <a:gd name="T74" fmla="*/ 48 w 149"/>
                  <a:gd name="T75" fmla="*/ 3513 h 4316"/>
                  <a:gd name="T76" fmla="*/ 36 w 149"/>
                  <a:gd name="T77" fmla="*/ 3225 h 4316"/>
                  <a:gd name="T78" fmla="*/ 24 w 149"/>
                  <a:gd name="T79" fmla="*/ 2919 h 4316"/>
                  <a:gd name="T80" fmla="*/ 18 w 149"/>
                  <a:gd name="T81" fmla="*/ 2608 h 4316"/>
                  <a:gd name="T82" fmla="*/ 12 w 149"/>
                  <a:gd name="T83" fmla="*/ 2278 h 4316"/>
                  <a:gd name="T84" fmla="*/ 18 w 149"/>
                  <a:gd name="T85" fmla="*/ 1942 h 4316"/>
                  <a:gd name="T86" fmla="*/ 18 w 149"/>
                  <a:gd name="T87" fmla="*/ 194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1151" name="Freeform 15"/>
              <p:cNvSpPr>
                <a:spLocks/>
              </p:cNvSpPr>
              <p:nvPr userDrawn="1"/>
            </p:nvSpPr>
            <p:spPr bwMode="hidden">
              <a:xfrm>
                <a:off x="1967" y="0"/>
                <a:ext cx="300" cy="4316"/>
              </a:xfrm>
              <a:custGeom>
                <a:avLst/>
                <a:gdLst>
                  <a:gd name="T0" fmla="*/ 18 w 299"/>
                  <a:gd name="T1" fmla="*/ 2062 h 4316"/>
                  <a:gd name="T2" fmla="*/ 30 w 299"/>
                  <a:gd name="T3" fmla="*/ 1750 h 4316"/>
                  <a:gd name="T4" fmla="*/ 54 w 299"/>
                  <a:gd name="T5" fmla="*/ 1451 h 4316"/>
                  <a:gd name="T6" fmla="*/ 84 w 299"/>
                  <a:gd name="T7" fmla="*/ 1169 h 4316"/>
                  <a:gd name="T8" fmla="*/ 126 w 299"/>
                  <a:gd name="T9" fmla="*/ 899 h 4316"/>
                  <a:gd name="T10" fmla="*/ 162 w 299"/>
                  <a:gd name="T11" fmla="*/ 641 h 4316"/>
                  <a:gd name="T12" fmla="*/ 209 w 299"/>
                  <a:gd name="T13" fmla="*/ 408 h 4316"/>
                  <a:gd name="T14" fmla="*/ 251 w 299"/>
                  <a:gd name="T15" fmla="*/ 192 h 4316"/>
                  <a:gd name="T16" fmla="*/ 299 w 299"/>
                  <a:gd name="T17" fmla="*/ 0 h 4316"/>
                  <a:gd name="T18" fmla="*/ 287 w 299"/>
                  <a:gd name="T19" fmla="*/ 0 h 4316"/>
                  <a:gd name="T20" fmla="*/ 239 w 299"/>
                  <a:gd name="T21" fmla="*/ 192 h 4316"/>
                  <a:gd name="T22" fmla="*/ 198 w 299"/>
                  <a:gd name="T23" fmla="*/ 408 h 4316"/>
                  <a:gd name="T24" fmla="*/ 156 w 299"/>
                  <a:gd name="T25" fmla="*/ 641 h 4316"/>
                  <a:gd name="T26" fmla="*/ 114 w 299"/>
                  <a:gd name="T27" fmla="*/ 899 h 4316"/>
                  <a:gd name="T28" fmla="*/ 78 w 299"/>
                  <a:gd name="T29" fmla="*/ 1169 h 4316"/>
                  <a:gd name="T30" fmla="*/ 48 w 299"/>
                  <a:gd name="T31" fmla="*/ 1451 h 4316"/>
                  <a:gd name="T32" fmla="*/ 24 w 299"/>
                  <a:gd name="T33" fmla="*/ 1750 h 4316"/>
                  <a:gd name="T34" fmla="*/ 6 w 299"/>
                  <a:gd name="T35" fmla="*/ 2062 h 4316"/>
                  <a:gd name="T36" fmla="*/ 0 w 299"/>
                  <a:gd name="T37" fmla="*/ 2374 h 4316"/>
                  <a:gd name="T38" fmla="*/ 12 w 299"/>
                  <a:gd name="T39" fmla="*/ 2674 h 4316"/>
                  <a:gd name="T40" fmla="*/ 30 w 299"/>
                  <a:gd name="T41" fmla="*/ 2973 h 4316"/>
                  <a:gd name="T42" fmla="*/ 54 w 299"/>
                  <a:gd name="T43" fmla="*/ 3255 h 4316"/>
                  <a:gd name="T44" fmla="*/ 96 w 299"/>
                  <a:gd name="T45" fmla="*/ 3537 h 4316"/>
                  <a:gd name="T46" fmla="*/ 144 w 299"/>
                  <a:gd name="T47" fmla="*/ 3806 h 4316"/>
                  <a:gd name="T48" fmla="*/ 203 w 299"/>
                  <a:gd name="T49" fmla="*/ 4064 h 4316"/>
                  <a:gd name="T50" fmla="*/ 275 w 299"/>
                  <a:gd name="T51" fmla="*/ 4316 h 4316"/>
                  <a:gd name="T52" fmla="*/ 287 w 299"/>
                  <a:gd name="T53" fmla="*/ 4316 h 4316"/>
                  <a:gd name="T54" fmla="*/ 215 w 299"/>
                  <a:gd name="T55" fmla="*/ 4064 h 4316"/>
                  <a:gd name="T56" fmla="*/ 156 w 299"/>
                  <a:gd name="T57" fmla="*/ 3806 h 4316"/>
                  <a:gd name="T58" fmla="*/ 108 w 299"/>
                  <a:gd name="T59" fmla="*/ 3537 h 4316"/>
                  <a:gd name="T60" fmla="*/ 66 w 299"/>
                  <a:gd name="T61" fmla="*/ 3261 h 4316"/>
                  <a:gd name="T62" fmla="*/ 42 w 299"/>
                  <a:gd name="T63" fmla="*/ 2973 h 4316"/>
                  <a:gd name="T64" fmla="*/ 24 w 299"/>
                  <a:gd name="T65" fmla="*/ 2680 h 4316"/>
                  <a:gd name="T66" fmla="*/ 12 w 299"/>
                  <a:gd name="T67" fmla="*/ 2374 h 4316"/>
                  <a:gd name="T68" fmla="*/ 18 w 299"/>
                  <a:gd name="T69" fmla="*/ 2062 h 4316"/>
                  <a:gd name="T70" fmla="*/ 18 w 299"/>
                  <a:gd name="T71" fmla="*/ 206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1152" name="Freeform 16"/>
              <p:cNvSpPr>
                <a:spLocks/>
              </p:cNvSpPr>
              <p:nvPr userDrawn="1"/>
            </p:nvSpPr>
            <p:spPr bwMode="hidden">
              <a:xfrm>
                <a:off x="1566" y="0"/>
                <a:ext cx="425" cy="4316"/>
              </a:xfrm>
              <a:custGeom>
                <a:avLst/>
                <a:gdLst>
                  <a:gd name="T0" fmla="*/ 424 w 424"/>
                  <a:gd name="T1" fmla="*/ 0 h 4316"/>
                  <a:gd name="T2" fmla="*/ 412 w 424"/>
                  <a:gd name="T3" fmla="*/ 0 h 4316"/>
                  <a:gd name="T4" fmla="*/ 316 w 424"/>
                  <a:gd name="T5" fmla="*/ 222 h 4316"/>
                  <a:gd name="T6" fmla="*/ 239 w 424"/>
                  <a:gd name="T7" fmla="*/ 462 h 4316"/>
                  <a:gd name="T8" fmla="*/ 167 w 424"/>
                  <a:gd name="T9" fmla="*/ 707 h 4316"/>
                  <a:gd name="T10" fmla="*/ 107 w 424"/>
                  <a:gd name="T11" fmla="*/ 971 h 4316"/>
                  <a:gd name="T12" fmla="*/ 65 w 424"/>
                  <a:gd name="T13" fmla="*/ 1247 h 4316"/>
                  <a:gd name="T14" fmla="*/ 29 w 424"/>
                  <a:gd name="T15" fmla="*/ 1529 h 4316"/>
                  <a:gd name="T16" fmla="*/ 6 w 424"/>
                  <a:gd name="T17" fmla="*/ 1822 h 4316"/>
                  <a:gd name="T18" fmla="*/ 0 w 424"/>
                  <a:gd name="T19" fmla="*/ 2122 h 4316"/>
                  <a:gd name="T20" fmla="*/ 6 w 424"/>
                  <a:gd name="T21" fmla="*/ 2404 h 4316"/>
                  <a:gd name="T22" fmla="*/ 24 w 424"/>
                  <a:gd name="T23" fmla="*/ 2686 h 4316"/>
                  <a:gd name="T24" fmla="*/ 47 w 424"/>
                  <a:gd name="T25" fmla="*/ 2961 h 4316"/>
                  <a:gd name="T26" fmla="*/ 89 w 424"/>
                  <a:gd name="T27" fmla="*/ 3243 h 4316"/>
                  <a:gd name="T28" fmla="*/ 137 w 424"/>
                  <a:gd name="T29" fmla="*/ 3519 h 4316"/>
                  <a:gd name="T30" fmla="*/ 197 w 424"/>
                  <a:gd name="T31" fmla="*/ 3788 h 4316"/>
                  <a:gd name="T32" fmla="*/ 269 w 424"/>
                  <a:gd name="T33" fmla="*/ 4058 h 4316"/>
                  <a:gd name="T34" fmla="*/ 346 w 424"/>
                  <a:gd name="T35" fmla="*/ 4316 h 4316"/>
                  <a:gd name="T36" fmla="*/ 358 w 424"/>
                  <a:gd name="T37" fmla="*/ 4316 h 4316"/>
                  <a:gd name="T38" fmla="*/ 281 w 424"/>
                  <a:gd name="T39" fmla="*/ 4058 h 4316"/>
                  <a:gd name="T40" fmla="*/ 209 w 424"/>
                  <a:gd name="T41" fmla="*/ 3788 h 4316"/>
                  <a:gd name="T42" fmla="*/ 149 w 424"/>
                  <a:gd name="T43" fmla="*/ 3519 h 4316"/>
                  <a:gd name="T44" fmla="*/ 101 w 424"/>
                  <a:gd name="T45" fmla="*/ 3243 h 4316"/>
                  <a:gd name="T46" fmla="*/ 59 w 424"/>
                  <a:gd name="T47" fmla="*/ 2961 h 4316"/>
                  <a:gd name="T48" fmla="*/ 35 w 424"/>
                  <a:gd name="T49" fmla="*/ 2686 h 4316"/>
                  <a:gd name="T50" fmla="*/ 18 w 424"/>
                  <a:gd name="T51" fmla="*/ 2404 h 4316"/>
                  <a:gd name="T52" fmla="*/ 12 w 424"/>
                  <a:gd name="T53" fmla="*/ 2122 h 4316"/>
                  <a:gd name="T54" fmla="*/ 18 w 424"/>
                  <a:gd name="T55" fmla="*/ 1822 h 4316"/>
                  <a:gd name="T56" fmla="*/ 41 w 424"/>
                  <a:gd name="T57" fmla="*/ 1529 h 4316"/>
                  <a:gd name="T58" fmla="*/ 71 w 424"/>
                  <a:gd name="T59" fmla="*/ 1247 h 4316"/>
                  <a:gd name="T60" fmla="*/ 119 w 424"/>
                  <a:gd name="T61" fmla="*/ 971 h 4316"/>
                  <a:gd name="T62" fmla="*/ 179 w 424"/>
                  <a:gd name="T63" fmla="*/ 707 h 4316"/>
                  <a:gd name="T64" fmla="*/ 245 w 424"/>
                  <a:gd name="T65" fmla="*/ 462 h 4316"/>
                  <a:gd name="T66" fmla="*/ 328 w 424"/>
                  <a:gd name="T67" fmla="*/ 222 h 4316"/>
                  <a:gd name="T68" fmla="*/ 424 w 424"/>
                  <a:gd name="T69" fmla="*/ 0 h 4316"/>
                  <a:gd name="T70" fmla="*/ 424 w 424"/>
                  <a:gd name="T71"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1153" name="Freeform 17"/>
              <p:cNvSpPr>
                <a:spLocks/>
              </p:cNvSpPr>
              <p:nvPr userDrawn="1"/>
            </p:nvSpPr>
            <p:spPr bwMode="hidden">
              <a:xfrm>
                <a:off x="1128" y="0"/>
                <a:ext cx="575" cy="4316"/>
              </a:xfrm>
              <a:custGeom>
                <a:avLst/>
                <a:gdLst>
                  <a:gd name="T0" fmla="*/ 12 w 574"/>
                  <a:gd name="T1" fmla="*/ 2146 h 4316"/>
                  <a:gd name="T2" fmla="*/ 24 w 574"/>
                  <a:gd name="T3" fmla="*/ 1846 h 4316"/>
                  <a:gd name="T4" fmla="*/ 54 w 574"/>
                  <a:gd name="T5" fmla="*/ 1559 h 4316"/>
                  <a:gd name="T6" fmla="*/ 96 w 574"/>
                  <a:gd name="T7" fmla="*/ 1277 h 4316"/>
                  <a:gd name="T8" fmla="*/ 162 w 574"/>
                  <a:gd name="T9" fmla="*/ 1001 h 4316"/>
                  <a:gd name="T10" fmla="*/ 239 w 574"/>
                  <a:gd name="T11" fmla="*/ 731 h 4316"/>
                  <a:gd name="T12" fmla="*/ 335 w 574"/>
                  <a:gd name="T13" fmla="*/ 480 h 4316"/>
                  <a:gd name="T14" fmla="*/ 449 w 574"/>
                  <a:gd name="T15" fmla="*/ 234 h 4316"/>
                  <a:gd name="T16" fmla="*/ 574 w 574"/>
                  <a:gd name="T17" fmla="*/ 0 h 4316"/>
                  <a:gd name="T18" fmla="*/ 562 w 574"/>
                  <a:gd name="T19" fmla="*/ 0 h 4316"/>
                  <a:gd name="T20" fmla="*/ 437 w 574"/>
                  <a:gd name="T21" fmla="*/ 234 h 4316"/>
                  <a:gd name="T22" fmla="*/ 323 w 574"/>
                  <a:gd name="T23" fmla="*/ 480 h 4316"/>
                  <a:gd name="T24" fmla="*/ 227 w 574"/>
                  <a:gd name="T25" fmla="*/ 737 h 4316"/>
                  <a:gd name="T26" fmla="*/ 150 w 574"/>
                  <a:gd name="T27" fmla="*/ 1001 h 4316"/>
                  <a:gd name="T28" fmla="*/ 84 w 574"/>
                  <a:gd name="T29" fmla="*/ 1277 h 4316"/>
                  <a:gd name="T30" fmla="*/ 42 w 574"/>
                  <a:gd name="T31" fmla="*/ 1559 h 4316"/>
                  <a:gd name="T32" fmla="*/ 12 w 574"/>
                  <a:gd name="T33" fmla="*/ 1852 h 4316"/>
                  <a:gd name="T34" fmla="*/ 0 w 574"/>
                  <a:gd name="T35" fmla="*/ 2146 h 4316"/>
                  <a:gd name="T36" fmla="*/ 6 w 574"/>
                  <a:gd name="T37" fmla="*/ 2434 h 4316"/>
                  <a:gd name="T38" fmla="*/ 30 w 574"/>
                  <a:gd name="T39" fmla="*/ 2715 h 4316"/>
                  <a:gd name="T40" fmla="*/ 66 w 574"/>
                  <a:gd name="T41" fmla="*/ 2997 h 4316"/>
                  <a:gd name="T42" fmla="*/ 120 w 574"/>
                  <a:gd name="T43" fmla="*/ 3273 h 4316"/>
                  <a:gd name="T44" fmla="*/ 191 w 574"/>
                  <a:gd name="T45" fmla="*/ 3549 h 4316"/>
                  <a:gd name="T46" fmla="*/ 275 w 574"/>
                  <a:gd name="T47" fmla="*/ 3812 h 4316"/>
                  <a:gd name="T48" fmla="*/ 371 w 574"/>
                  <a:gd name="T49" fmla="*/ 4070 h 4316"/>
                  <a:gd name="T50" fmla="*/ 484 w 574"/>
                  <a:gd name="T51" fmla="*/ 4316 h 4316"/>
                  <a:gd name="T52" fmla="*/ 496 w 574"/>
                  <a:gd name="T53" fmla="*/ 4316 h 4316"/>
                  <a:gd name="T54" fmla="*/ 383 w 574"/>
                  <a:gd name="T55" fmla="*/ 4070 h 4316"/>
                  <a:gd name="T56" fmla="*/ 287 w 574"/>
                  <a:gd name="T57" fmla="*/ 3812 h 4316"/>
                  <a:gd name="T58" fmla="*/ 203 w 574"/>
                  <a:gd name="T59" fmla="*/ 3549 h 4316"/>
                  <a:gd name="T60" fmla="*/ 132 w 574"/>
                  <a:gd name="T61" fmla="*/ 3273 h 4316"/>
                  <a:gd name="T62" fmla="*/ 78 w 574"/>
                  <a:gd name="T63" fmla="*/ 2997 h 4316"/>
                  <a:gd name="T64" fmla="*/ 42 w 574"/>
                  <a:gd name="T65" fmla="*/ 2715 h 4316"/>
                  <a:gd name="T66" fmla="*/ 18 w 574"/>
                  <a:gd name="T67" fmla="*/ 2434 h 4316"/>
                  <a:gd name="T68" fmla="*/ 12 w 574"/>
                  <a:gd name="T69" fmla="*/ 2146 h 4316"/>
                  <a:gd name="T70" fmla="*/ 12 w 574"/>
                  <a:gd name="T71" fmla="*/ 214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1154" name="Freeform 18"/>
              <p:cNvSpPr>
                <a:spLocks/>
              </p:cNvSpPr>
              <p:nvPr userDrawn="1"/>
            </p:nvSpPr>
            <p:spPr bwMode="hidden">
              <a:xfrm>
                <a:off x="702" y="0"/>
                <a:ext cx="737" cy="4316"/>
              </a:xfrm>
              <a:custGeom>
                <a:avLst/>
                <a:gdLst>
                  <a:gd name="T0" fmla="*/ 12 w 735"/>
                  <a:gd name="T1" fmla="*/ 2098 h 4316"/>
                  <a:gd name="T2" fmla="*/ 29 w 735"/>
                  <a:gd name="T3" fmla="*/ 1798 h 4316"/>
                  <a:gd name="T4" fmla="*/ 71 w 735"/>
                  <a:gd name="T5" fmla="*/ 1505 h 4316"/>
                  <a:gd name="T6" fmla="*/ 131 w 735"/>
                  <a:gd name="T7" fmla="*/ 1223 h 4316"/>
                  <a:gd name="T8" fmla="*/ 215 w 735"/>
                  <a:gd name="T9" fmla="*/ 941 h 4316"/>
                  <a:gd name="T10" fmla="*/ 316 w 735"/>
                  <a:gd name="T11" fmla="*/ 689 h 4316"/>
                  <a:gd name="T12" fmla="*/ 442 w 735"/>
                  <a:gd name="T13" fmla="*/ 444 h 4316"/>
                  <a:gd name="T14" fmla="*/ 580 w 735"/>
                  <a:gd name="T15" fmla="*/ 216 h 4316"/>
                  <a:gd name="T16" fmla="*/ 735 w 735"/>
                  <a:gd name="T17" fmla="*/ 0 h 4316"/>
                  <a:gd name="T18" fmla="*/ 723 w 735"/>
                  <a:gd name="T19" fmla="*/ 0 h 4316"/>
                  <a:gd name="T20" fmla="*/ 568 w 735"/>
                  <a:gd name="T21" fmla="*/ 210 h 4316"/>
                  <a:gd name="T22" fmla="*/ 430 w 735"/>
                  <a:gd name="T23" fmla="*/ 438 h 4316"/>
                  <a:gd name="T24" fmla="*/ 311 w 735"/>
                  <a:gd name="T25" fmla="*/ 683 h 4316"/>
                  <a:gd name="T26" fmla="*/ 209 w 735"/>
                  <a:gd name="T27" fmla="*/ 941 h 4316"/>
                  <a:gd name="T28" fmla="*/ 125 w 735"/>
                  <a:gd name="T29" fmla="*/ 1217 h 4316"/>
                  <a:gd name="T30" fmla="*/ 59 w 735"/>
                  <a:gd name="T31" fmla="*/ 1505 h 4316"/>
                  <a:gd name="T32" fmla="*/ 18 w 735"/>
                  <a:gd name="T33" fmla="*/ 1798 h 4316"/>
                  <a:gd name="T34" fmla="*/ 0 w 735"/>
                  <a:gd name="T35" fmla="*/ 2098 h 4316"/>
                  <a:gd name="T36" fmla="*/ 6 w 735"/>
                  <a:gd name="T37" fmla="*/ 2404 h 4316"/>
                  <a:gd name="T38" fmla="*/ 29 w 735"/>
                  <a:gd name="T39" fmla="*/ 2709 h 4316"/>
                  <a:gd name="T40" fmla="*/ 77 w 735"/>
                  <a:gd name="T41" fmla="*/ 3015 h 4316"/>
                  <a:gd name="T42" fmla="*/ 149 w 735"/>
                  <a:gd name="T43" fmla="*/ 3315 h 4316"/>
                  <a:gd name="T44" fmla="*/ 227 w 735"/>
                  <a:gd name="T45" fmla="*/ 3573 h 4316"/>
                  <a:gd name="T46" fmla="*/ 316 w 735"/>
                  <a:gd name="T47" fmla="*/ 3824 h 4316"/>
                  <a:gd name="T48" fmla="*/ 424 w 735"/>
                  <a:gd name="T49" fmla="*/ 4076 h 4316"/>
                  <a:gd name="T50" fmla="*/ 544 w 735"/>
                  <a:gd name="T51" fmla="*/ 4316 h 4316"/>
                  <a:gd name="T52" fmla="*/ 556 w 735"/>
                  <a:gd name="T53" fmla="*/ 4316 h 4316"/>
                  <a:gd name="T54" fmla="*/ 436 w 735"/>
                  <a:gd name="T55" fmla="*/ 4076 h 4316"/>
                  <a:gd name="T56" fmla="*/ 328 w 735"/>
                  <a:gd name="T57" fmla="*/ 3824 h 4316"/>
                  <a:gd name="T58" fmla="*/ 239 w 735"/>
                  <a:gd name="T59" fmla="*/ 3573 h 4316"/>
                  <a:gd name="T60" fmla="*/ 161 w 735"/>
                  <a:gd name="T61" fmla="*/ 3315 h 4316"/>
                  <a:gd name="T62" fmla="*/ 89 w 735"/>
                  <a:gd name="T63" fmla="*/ 3015 h 4316"/>
                  <a:gd name="T64" fmla="*/ 41 w 735"/>
                  <a:gd name="T65" fmla="*/ 2709 h 4316"/>
                  <a:gd name="T66" fmla="*/ 18 w 735"/>
                  <a:gd name="T67" fmla="*/ 2404 h 4316"/>
                  <a:gd name="T68" fmla="*/ 12 w 735"/>
                  <a:gd name="T69" fmla="*/ 2098 h 4316"/>
                  <a:gd name="T70" fmla="*/ 12 w 735"/>
                  <a:gd name="T71" fmla="*/ 209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1155" name="Freeform 19"/>
              <p:cNvSpPr>
                <a:spLocks/>
              </p:cNvSpPr>
              <p:nvPr userDrawn="1"/>
            </p:nvSpPr>
            <p:spPr bwMode="hidden">
              <a:xfrm>
                <a:off x="288" y="0"/>
                <a:ext cx="840" cy="4316"/>
              </a:xfrm>
              <a:custGeom>
                <a:avLst/>
                <a:gdLst>
                  <a:gd name="T0" fmla="*/ 18 w 837"/>
                  <a:gd name="T1" fmla="*/ 1948 h 4316"/>
                  <a:gd name="T2" fmla="*/ 48 w 837"/>
                  <a:gd name="T3" fmla="*/ 1708 h 4316"/>
                  <a:gd name="T4" fmla="*/ 96 w 837"/>
                  <a:gd name="T5" fmla="*/ 1475 h 4316"/>
                  <a:gd name="T6" fmla="*/ 161 w 837"/>
                  <a:gd name="T7" fmla="*/ 1235 h 4316"/>
                  <a:gd name="T8" fmla="*/ 251 w 837"/>
                  <a:gd name="T9" fmla="*/ 995 h 4316"/>
                  <a:gd name="T10" fmla="*/ 365 w 837"/>
                  <a:gd name="T11" fmla="*/ 755 h 4316"/>
                  <a:gd name="T12" fmla="*/ 496 w 837"/>
                  <a:gd name="T13" fmla="*/ 510 h 4316"/>
                  <a:gd name="T14" fmla="*/ 658 w 837"/>
                  <a:gd name="T15" fmla="*/ 258 h 4316"/>
                  <a:gd name="T16" fmla="*/ 741 w 837"/>
                  <a:gd name="T17" fmla="*/ 132 h 4316"/>
                  <a:gd name="T18" fmla="*/ 837 w 837"/>
                  <a:gd name="T19" fmla="*/ 0 h 4316"/>
                  <a:gd name="T20" fmla="*/ 825 w 837"/>
                  <a:gd name="T21" fmla="*/ 0 h 4316"/>
                  <a:gd name="T22" fmla="*/ 729 w 837"/>
                  <a:gd name="T23" fmla="*/ 132 h 4316"/>
                  <a:gd name="T24" fmla="*/ 640 w 837"/>
                  <a:gd name="T25" fmla="*/ 258 h 4316"/>
                  <a:gd name="T26" fmla="*/ 562 w 837"/>
                  <a:gd name="T27" fmla="*/ 384 h 4316"/>
                  <a:gd name="T28" fmla="*/ 484 w 837"/>
                  <a:gd name="T29" fmla="*/ 510 h 4316"/>
                  <a:gd name="T30" fmla="*/ 353 w 837"/>
                  <a:gd name="T31" fmla="*/ 755 h 4316"/>
                  <a:gd name="T32" fmla="*/ 239 w 837"/>
                  <a:gd name="T33" fmla="*/ 995 h 4316"/>
                  <a:gd name="T34" fmla="*/ 150 w 837"/>
                  <a:gd name="T35" fmla="*/ 1235 h 4316"/>
                  <a:gd name="T36" fmla="*/ 84 w 837"/>
                  <a:gd name="T37" fmla="*/ 1469 h 4316"/>
                  <a:gd name="T38" fmla="*/ 36 w 837"/>
                  <a:gd name="T39" fmla="*/ 1702 h 4316"/>
                  <a:gd name="T40" fmla="*/ 6 w 837"/>
                  <a:gd name="T41" fmla="*/ 1942 h 4316"/>
                  <a:gd name="T42" fmla="*/ 0 w 837"/>
                  <a:gd name="T43" fmla="*/ 2200 h 4316"/>
                  <a:gd name="T44" fmla="*/ 12 w 837"/>
                  <a:gd name="T45" fmla="*/ 2470 h 4316"/>
                  <a:gd name="T46" fmla="*/ 48 w 837"/>
                  <a:gd name="T47" fmla="*/ 2739 h 4316"/>
                  <a:gd name="T48" fmla="*/ 114 w 837"/>
                  <a:gd name="T49" fmla="*/ 3027 h 4316"/>
                  <a:gd name="T50" fmla="*/ 150 w 837"/>
                  <a:gd name="T51" fmla="*/ 3171 h 4316"/>
                  <a:gd name="T52" fmla="*/ 197 w 837"/>
                  <a:gd name="T53" fmla="*/ 3321 h 4316"/>
                  <a:gd name="T54" fmla="*/ 245 w 837"/>
                  <a:gd name="T55" fmla="*/ 3477 h 4316"/>
                  <a:gd name="T56" fmla="*/ 305 w 837"/>
                  <a:gd name="T57" fmla="*/ 3639 h 4316"/>
                  <a:gd name="T58" fmla="*/ 365 w 837"/>
                  <a:gd name="T59" fmla="*/ 3800 h 4316"/>
                  <a:gd name="T60" fmla="*/ 437 w 837"/>
                  <a:gd name="T61" fmla="*/ 3968 h 4316"/>
                  <a:gd name="T62" fmla="*/ 508 w 837"/>
                  <a:gd name="T63" fmla="*/ 4136 h 4316"/>
                  <a:gd name="T64" fmla="*/ 592 w 837"/>
                  <a:gd name="T65" fmla="*/ 4316 h 4316"/>
                  <a:gd name="T66" fmla="*/ 604 w 837"/>
                  <a:gd name="T67" fmla="*/ 4316 h 4316"/>
                  <a:gd name="T68" fmla="*/ 520 w 837"/>
                  <a:gd name="T69" fmla="*/ 4136 h 4316"/>
                  <a:gd name="T70" fmla="*/ 448 w 837"/>
                  <a:gd name="T71" fmla="*/ 3968 h 4316"/>
                  <a:gd name="T72" fmla="*/ 377 w 837"/>
                  <a:gd name="T73" fmla="*/ 3800 h 4316"/>
                  <a:gd name="T74" fmla="*/ 317 w 837"/>
                  <a:gd name="T75" fmla="*/ 3639 h 4316"/>
                  <a:gd name="T76" fmla="*/ 257 w 837"/>
                  <a:gd name="T77" fmla="*/ 3477 h 4316"/>
                  <a:gd name="T78" fmla="*/ 209 w 837"/>
                  <a:gd name="T79" fmla="*/ 3327 h 4316"/>
                  <a:gd name="T80" fmla="*/ 161 w 837"/>
                  <a:gd name="T81" fmla="*/ 3171 h 4316"/>
                  <a:gd name="T82" fmla="*/ 126 w 837"/>
                  <a:gd name="T83" fmla="*/ 3027 h 4316"/>
                  <a:gd name="T84" fmla="*/ 60 w 837"/>
                  <a:gd name="T85" fmla="*/ 2739 h 4316"/>
                  <a:gd name="T86" fmla="*/ 24 w 837"/>
                  <a:gd name="T87" fmla="*/ 2470 h 4316"/>
                  <a:gd name="T88" fmla="*/ 12 w 837"/>
                  <a:gd name="T89" fmla="*/ 2206 h 4316"/>
                  <a:gd name="T90" fmla="*/ 18 w 837"/>
                  <a:gd name="T91" fmla="*/ 1948 h 4316"/>
                  <a:gd name="T92" fmla="*/ 18 w 837"/>
                  <a:gd name="T93" fmla="*/ 194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91156" name="Freeform 20"/>
            <p:cNvSpPr>
              <a:spLocks/>
            </p:cNvSpPr>
            <p:nvPr/>
          </p:nvSpPr>
          <p:spPr bwMode="hidden">
            <a:xfrm>
              <a:off x="6" y="2901"/>
              <a:ext cx="606" cy="1415"/>
            </a:xfrm>
            <a:custGeom>
              <a:avLst/>
              <a:gdLst>
                <a:gd name="T0" fmla="*/ 0 w 604"/>
                <a:gd name="T1" fmla="*/ 54 h 1415"/>
                <a:gd name="T2" fmla="*/ 42 w 604"/>
                <a:gd name="T3" fmla="*/ 228 h 1415"/>
                <a:gd name="T4" fmla="*/ 96 w 604"/>
                <a:gd name="T5" fmla="*/ 402 h 1415"/>
                <a:gd name="T6" fmla="*/ 161 w 604"/>
                <a:gd name="T7" fmla="*/ 576 h 1415"/>
                <a:gd name="T8" fmla="*/ 227 w 604"/>
                <a:gd name="T9" fmla="*/ 744 h 1415"/>
                <a:gd name="T10" fmla="*/ 305 w 604"/>
                <a:gd name="T11" fmla="*/ 917 h 1415"/>
                <a:gd name="T12" fmla="*/ 389 w 604"/>
                <a:gd name="T13" fmla="*/ 1085 h 1415"/>
                <a:gd name="T14" fmla="*/ 484 w 604"/>
                <a:gd name="T15" fmla="*/ 1253 h 1415"/>
                <a:gd name="T16" fmla="*/ 586 w 604"/>
                <a:gd name="T17" fmla="*/ 1415 h 1415"/>
                <a:gd name="T18" fmla="*/ 604 w 604"/>
                <a:gd name="T19" fmla="*/ 1415 h 1415"/>
                <a:gd name="T20" fmla="*/ 496 w 604"/>
                <a:gd name="T21" fmla="*/ 1247 h 1415"/>
                <a:gd name="T22" fmla="*/ 401 w 604"/>
                <a:gd name="T23" fmla="*/ 1073 h 1415"/>
                <a:gd name="T24" fmla="*/ 311 w 604"/>
                <a:gd name="T25" fmla="*/ 899 h 1415"/>
                <a:gd name="T26" fmla="*/ 233 w 604"/>
                <a:gd name="T27" fmla="*/ 720 h 1415"/>
                <a:gd name="T28" fmla="*/ 161 w 604"/>
                <a:gd name="T29" fmla="*/ 546 h 1415"/>
                <a:gd name="T30" fmla="*/ 102 w 604"/>
                <a:gd name="T31" fmla="*/ 366 h 1415"/>
                <a:gd name="T32" fmla="*/ 48 w 604"/>
                <a:gd name="T33" fmla="*/ 180 h 1415"/>
                <a:gd name="T34" fmla="*/ 0 w 604"/>
                <a:gd name="T35" fmla="*/ 0 h 1415"/>
                <a:gd name="T36" fmla="*/ 0 w 604"/>
                <a:gd name="T37" fmla="*/ 54 h 1415"/>
                <a:gd name="T38" fmla="*/ 0 w 604"/>
                <a:gd name="T39" fmla="*/ 54 h 1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1157" name="Freeform 21"/>
            <p:cNvSpPr>
              <a:spLocks/>
            </p:cNvSpPr>
            <p:nvPr/>
          </p:nvSpPr>
          <p:spPr bwMode="hidden">
            <a:xfrm>
              <a:off x="6" y="3890"/>
              <a:ext cx="228" cy="426"/>
            </a:xfrm>
            <a:custGeom>
              <a:avLst/>
              <a:gdLst>
                <a:gd name="T0" fmla="*/ 0 w 227"/>
                <a:gd name="T1" fmla="*/ 30 h 426"/>
                <a:gd name="T2" fmla="*/ 108 w 227"/>
                <a:gd name="T3" fmla="*/ 240 h 426"/>
                <a:gd name="T4" fmla="*/ 215 w 227"/>
                <a:gd name="T5" fmla="*/ 426 h 426"/>
                <a:gd name="T6" fmla="*/ 227 w 227"/>
                <a:gd name="T7" fmla="*/ 426 h 426"/>
                <a:gd name="T8" fmla="*/ 167 w 227"/>
                <a:gd name="T9" fmla="*/ 330 h 426"/>
                <a:gd name="T10" fmla="*/ 114 w 227"/>
                <a:gd name="T11" fmla="*/ 222 h 426"/>
                <a:gd name="T12" fmla="*/ 0 w 227"/>
                <a:gd name="T13" fmla="*/ 0 h 426"/>
                <a:gd name="T14" fmla="*/ 0 w 227"/>
                <a:gd name="T15" fmla="*/ 30 h 426"/>
                <a:gd name="T16" fmla="*/ 0 w 227"/>
                <a:gd name="T17" fmla="*/ 30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1158" name="Freeform 22"/>
            <p:cNvSpPr>
              <a:spLocks/>
            </p:cNvSpPr>
            <p:nvPr/>
          </p:nvSpPr>
          <p:spPr bwMode="hidden">
            <a:xfrm>
              <a:off x="4776" y="0"/>
              <a:ext cx="984" cy="1786"/>
            </a:xfrm>
            <a:custGeom>
              <a:avLst/>
              <a:gdLst>
                <a:gd name="T0" fmla="*/ 981 w 981"/>
                <a:gd name="T1" fmla="*/ 1786 h 1786"/>
                <a:gd name="T2" fmla="*/ 981 w 981"/>
                <a:gd name="T3" fmla="*/ 1720 h 1786"/>
                <a:gd name="T4" fmla="*/ 969 w 981"/>
                <a:gd name="T5" fmla="*/ 1666 h 1786"/>
                <a:gd name="T6" fmla="*/ 957 w 981"/>
                <a:gd name="T7" fmla="*/ 1613 h 1786"/>
                <a:gd name="T8" fmla="*/ 921 w 981"/>
                <a:gd name="T9" fmla="*/ 1487 h 1786"/>
                <a:gd name="T10" fmla="*/ 885 w 981"/>
                <a:gd name="T11" fmla="*/ 1361 h 1786"/>
                <a:gd name="T12" fmla="*/ 796 w 981"/>
                <a:gd name="T13" fmla="*/ 1121 h 1786"/>
                <a:gd name="T14" fmla="*/ 682 w 981"/>
                <a:gd name="T15" fmla="*/ 899 h 1786"/>
                <a:gd name="T16" fmla="*/ 562 w 981"/>
                <a:gd name="T17" fmla="*/ 689 h 1786"/>
                <a:gd name="T18" fmla="*/ 431 w 981"/>
                <a:gd name="T19" fmla="*/ 498 h 1786"/>
                <a:gd name="T20" fmla="*/ 293 w 981"/>
                <a:gd name="T21" fmla="*/ 318 h 1786"/>
                <a:gd name="T22" fmla="*/ 150 w 981"/>
                <a:gd name="T23" fmla="*/ 150 h 1786"/>
                <a:gd name="T24" fmla="*/ 12 w 981"/>
                <a:gd name="T25" fmla="*/ 0 h 1786"/>
                <a:gd name="T26" fmla="*/ 0 w 981"/>
                <a:gd name="T27" fmla="*/ 0 h 1786"/>
                <a:gd name="T28" fmla="*/ 138 w 981"/>
                <a:gd name="T29" fmla="*/ 150 h 1786"/>
                <a:gd name="T30" fmla="*/ 275 w 981"/>
                <a:gd name="T31" fmla="*/ 318 h 1786"/>
                <a:gd name="T32" fmla="*/ 413 w 981"/>
                <a:gd name="T33" fmla="*/ 498 h 1786"/>
                <a:gd name="T34" fmla="*/ 545 w 981"/>
                <a:gd name="T35" fmla="*/ 689 h 1786"/>
                <a:gd name="T36" fmla="*/ 670 w 981"/>
                <a:gd name="T37" fmla="*/ 899 h 1786"/>
                <a:gd name="T38" fmla="*/ 778 w 981"/>
                <a:gd name="T39" fmla="*/ 1121 h 1786"/>
                <a:gd name="T40" fmla="*/ 873 w 981"/>
                <a:gd name="T41" fmla="*/ 1361 h 1786"/>
                <a:gd name="T42" fmla="*/ 909 w 981"/>
                <a:gd name="T43" fmla="*/ 1487 h 1786"/>
                <a:gd name="T44" fmla="*/ 945 w 981"/>
                <a:gd name="T45" fmla="*/ 1619 h 1786"/>
                <a:gd name="T46" fmla="*/ 963 w 981"/>
                <a:gd name="T47" fmla="*/ 1702 h 1786"/>
                <a:gd name="T48" fmla="*/ 981 w 981"/>
                <a:gd name="T49" fmla="*/ 1786 h 1786"/>
                <a:gd name="T50" fmla="*/ 981 w 981"/>
                <a:gd name="T51" fmla="*/ 1786 h 17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1159" name="Freeform 23"/>
            <p:cNvSpPr>
              <a:spLocks/>
            </p:cNvSpPr>
            <p:nvPr/>
          </p:nvSpPr>
          <p:spPr bwMode="hidden">
            <a:xfrm>
              <a:off x="5041" y="0"/>
              <a:ext cx="719" cy="845"/>
            </a:xfrm>
            <a:custGeom>
              <a:avLst/>
              <a:gdLst>
                <a:gd name="T0" fmla="*/ 717 w 717"/>
                <a:gd name="T1" fmla="*/ 845 h 845"/>
                <a:gd name="T2" fmla="*/ 717 w 717"/>
                <a:gd name="T3" fmla="*/ 821 h 845"/>
                <a:gd name="T4" fmla="*/ 574 w 717"/>
                <a:gd name="T5" fmla="*/ 605 h 845"/>
                <a:gd name="T6" fmla="*/ 406 w 717"/>
                <a:gd name="T7" fmla="*/ 396 h 845"/>
                <a:gd name="T8" fmla="*/ 221 w 717"/>
                <a:gd name="T9" fmla="*/ 192 h 845"/>
                <a:gd name="T10" fmla="*/ 17 w 717"/>
                <a:gd name="T11" fmla="*/ 0 h 845"/>
                <a:gd name="T12" fmla="*/ 0 w 717"/>
                <a:gd name="T13" fmla="*/ 0 h 845"/>
                <a:gd name="T14" fmla="*/ 209 w 717"/>
                <a:gd name="T15" fmla="*/ 198 h 845"/>
                <a:gd name="T16" fmla="*/ 400 w 717"/>
                <a:gd name="T17" fmla="*/ 408 h 845"/>
                <a:gd name="T18" fmla="*/ 568 w 717"/>
                <a:gd name="T19" fmla="*/ 623 h 845"/>
                <a:gd name="T20" fmla="*/ 717 w 717"/>
                <a:gd name="T21" fmla="*/ 845 h 845"/>
                <a:gd name="T22" fmla="*/ 717 w 717"/>
                <a:gd name="T23" fmla="*/ 845 h 8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1160" name="Freeform 24"/>
            <p:cNvSpPr>
              <a:spLocks/>
            </p:cNvSpPr>
            <p:nvPr/>
          </p:nvSpPr>
          <p:spPr bwMode="hidden">
            <a:xfrm>
              <a:off x="5352" y="0"/>
              <a:ext cx="408" cy="414"/>
            </a:xfrm>
            <a:custGeom>
              <a:avLst/>
              <a:gdLst>
                <a:gd name="T0" fmla="*/ 407 w 407"/>
                <a:gd name="T1" fmla="*/ 414 h 414"/>
                <a:gd name="T2" fmla="*/ 407 w 407"/>
                <a:gd name="T3" fmla="*/ 396 h 414"/>
                <a:gd name="T4" fmla="*/ 222 w 407"/>
                <a:gd name="T5" fmla="*/ 192 h 414"/>
                <a:gd name="T6" fmla="*/ 12 w 407"/>
                <a:gd name="T7" fmla="*/ 0 h 414"/>
                <a:gd name="T8" fmla="*/ 0 w 407"/>
                <a:gd name="T9" fmla="*/ 0 h 414"/>
                <a:gd name="T10" fmla="*/ 108 w 407"/>
                <a:gd name="T11" fmla="*/ 102 h 414"/>
                <a:gd name="T12" fmla="*/ 216 w 407"/>
                <a:gd name="T13" fmla="*/ 204 h 414"/>
                <a:gd name="T14" fmla="*/ 407 w 407"/>
                <a:gd name="T15" fmla="*/ 414 h 414"/>
                <a:gd name="T16" fmla="*/ 407 w 407"/>
                <a:gd name="T17" fmla="*/ 414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1161" name="Freeform 25"/>
            <p:cNvSpPr>
              <a:spLocks/>
            </p:cNvSpPr>
            <p:nvPr/>
          </p:nvSpPr>
          <p:spPr bwMode="hidden">
            <a:xfrm>
              <a:off x="6" y="0"/>
              <a:ext cx="858" cy="1409"/>
            </a:xfrm>
            <a:custGeom>
              <a:avLst/>
              <a:gdLst>
                <a:gd name="T0" fmla="*/ 0 w 855"/>
                <a:gd name="T1" fmla="*/ 1361 h 1409"/>
                <a:gd name="T2" fmla="*/ 0 w 855"/>
                <a:gd name="T3" fmla="*/ 1409 h 1409"/>
                <a:gd name="T4" fmla="*/ 54 w 855"/>
                <a:gd name="T5" fmla="*/ 1211 h 1409"/>
                <a:gd name="T6" fmla="*/ 126 w 855"/>
                <a:gd name="T7" fmla="*/ 1013 h 1409"/>
                <a:gd name="T8" fmla="*/ 215 w 855"/>
                <a:gd name="T9" fmla="*/ 827 h 1409"/>
                <a:gd name="T10" fmla="*/ 311 w 855"/>
                <a:gd name="T11" fmla="*/ 647 h 1409"/>
                <a:gd name="T12" fmla="*/ 431 w 855"/>
                <a:gd name="T13" fmla="*/ 474 h 1409"/>
                <a:gd name="T14" fmla="*/ 556 w 855"/>
                <a:gd name="T15" fmla="*/ 312 h 1409"/>
                <a:gd name="T16" fmla="*/ 700 w 855"/>
                <a:gd name="T17" fmla="*/ 150 h 1409"/>
                <a:gd name="T18" fmla="*/ 855 w 855"/>
                <a:gd name="T19" fmla="*/ 0 h 1409"/>
                <a:gd name="T20" fmla="*/ 837 w 855"/>
                <a:gd name="T21" fmla="*/ 0 h 1409"/>
                <a:gd name="T22" fmla="*/ 688 w 855"/>
                <a:gd name="T23" fmla="*/ 144 h 1409"/>
                <a:gd name="T24" fmla="*/ 550 w 855"/>
                <a:gd name="T25" fmla="*/ 300 h 1409"/>
                <a:gd name="T26" fmla="*/ 425 w 855"/>
                <a:gd name="T27" fmla="*/ 462 h 1409"/>
                <a:gd name="T28" fmla="*/ 311 w 855"/>
                <a:gd name="T29" fmla="*/ 629 h 1409"/>
                <a:gd name="T30" fmla="*/ 215 w 855"/>
                <a:gd name="T31" fmla="*/ 803 h 1409"/>
                <a:gd name="T32" fmla="*/ 132 w 855"/>
                <a:gd name="T33" fmla="*/ 983 h 1409"/>
                <a:gd name="T34" fmla="*/ 60 w 855"/>
                <a:gd name="T35" fmla="*/ 1169 h 1409"/>
                <a:gd name="T36" fmla="*/ 0 w 855"/>
                <a:gd name="T37" fmla="*/ 1361 h 1409"/>
                <a:gd name="T38" fmla="*/ 0 w 855"/>
                <a:gd name="T39" fmla="*/ 1361 h 1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1162" name="Freeform 26"/>
            <p:cNvSpPr>
              <a:spLocks/>
            </p:cNvSpPr>
            <p:nvPr/>
          </p:nvSpPr>
          <p:spPr bwMode="hidden">
            <a:xfrm>
              <a:off x="6" y="0"/>
              <a:ext cx="588" cy="599"/>
            </a:xfrm>
            <a:custGeom>
              <a:avLst/>
              <a:gdLst>
                <a:gd name="T0" fmla="*/ 586 w 586"/>
                <a:gd name="T1" fmla="*/ 0 h 599"/>
                <a:gd name="T2" fmla="*/ 568 w 586"/>
                <a:gd name="T3" fmla="*/ 0 h 599"/>
                <a:gd name="T4" fmla="*/ 407 w 586"/>
                <a:gd name="T5" fmla="*/ 132 h 599"/>
                <a:gd name="T6" fmla="*/ 257 w 586"/>
                <a:gd name="T7" fmla="*/ 270 h 599"/>
                <a:gd name="T8" fmla="*/ 120 w 586"/>
                <a:gd name="T9" fmla="*/ 420 h 599"/>
                <a:gd name="T10" fmla="*/ 0 w 586"/>
                <a:gd name="T11" fmla="*/ 575 h 599"/>
                <a:gd name="T12" fmla="*/ 0 w 586"/>
                <a:gd name="T13" fmla="*/ 599 h 599"/>
                <a:gd name="T14" fmla="*/ 120 w 586"/>
                <a:gd name="T15" fmla="*/ 432 h 599"/>
                <a:gd name="T16" fmla="*/ 257 w 586"/>
                <a:gd name="T17" fmla="*/ 282 h 599"/>
                <a:gd name="T18" fmla="*/ 413 w 586"/>
                <a:gd name="T19" fmla="*/ 138 h 599"/>
                <a:gd name="T20" fmla="*/ 586 w 586"/>
                <a:gd name="T21" fmla="*/ 0 h 599"/>
                <a:gd name="T22" fmla="*/ 586 w 586"/>
                <a:gd name="T23" fmla="*/ 0 h 5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1163" name="Freeform 27"/>
            <p:cNvSpPr>
              <a:spLocks/>
            </p:cNvSpPr>
            <p:nvPr/>
          </p:nvSpPr>
          <p:spPr bwMode="hidden">
            <a:xfrm>
              <a:off x="6" y="0"/>
              <a:ext cx="270" cy="252"/>
            </a:xfrm>
            <a:custGeom>
              <a:avLst/>
              <a:gdLst>
                <a:gd name="T0" fmla="*/ 269 w 269"/>
                <a:gd name="T1" fmla="*/ 0 h 252"/>
                <a:gd name="T2" fmla="*/ 251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69 w 269"/>
                <a:gd name="T15" fmla="*/ 0 h 252"/>
                <a:gd name="T16" fmla="*/ 269 w 269"/>
                <a:gd name="T17" fmla="*/ 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1164" name="Line 28"/>
            <p:cNvSpPr>
              <a:spLocks noChangeShapeType="1"/>
            </p:cNvSpPr>
            <p:nvPr/>
          </p:nvSpPr>
          <p:spPr bwMode="hidden">
            <a:xfrm>
              <a:off x="1" y="2749"/>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1165" name="Line 29"/>
            <p:cNvSpPr>
              <a:spLocks noChangeShapeType="1"/>
            </p:cNvSpPr>
            <p:nvPr/>
          </p:nvSpPr>
          <p:spPr bwMode="hidden">
            <a:xfrm>
              <a:off x="1" y="2356"/>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1166" name="Line 30"/>
            <p:cNvSpPr>
              <a:spLocks noChangeShapeType="1"/>
            </p:cNvSpPr>
            <p:nvPr/>
          </p:nvSpPr>
          <p:spPr bwMode="hidden">
            <a:xfrm>
              <a:off x="1" y="3142"/>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91167" name="Group 31"/>
            <p:cNvGrpSpPr>
              <a:grpSpLocks/>
            </p:cNvGrpSpPr>
            <p:nvPr/>
          </p:nvGrpSpPr>
          <p:grpSpPr bwMode="auto">
            <a:xfrm>
              <a:off x="1" y="392"/>
              <a:ext cx="5758" cy="1571"/>
              <a:chOff x="1" y="392"/>
              <a:chExt cx="5758" cy="1571"/>
            </a:xfrm>
          </p:grpSpPr>
          <p:sp>
            <p:nvSpPr>
              <p:cNvPr id="91168" name="Line 32"/>
              <p:cNvSpPr>
                <a:spLocks noChangeShapeType="1"/>
              </p:cNvSpPr>
              <p:nvPr userDrawn="1"/>
            </p:nvSpPr>
            <p:spPr bwMode="hidden">
              <a:xfrm>
                <a:off x="1" y="784"/>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1169"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1170"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1171"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1172" name="Line 36"/>
              <p:cNvSpPr>
                <a:spLocks noChangeShapeType="1"/>
              </p:cNvSpPr>
              <p:nvPr userDrawn="1"/>
            </p:nvSpPr>
            <p:spPr bwMode="hidden">
              <a:xfrm>
                <a:off x="1" y="392"/>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91173" name="Line 37"/>
            <p:cNvSpPr>
              <a:spLocks noChangeShapeType="1"/>
            </p:cNvSpPr>
            <p:nvPr/>
          </p:nvSpPr>
          <p:spPr bwMode="hidden">
            <a:xfrm>
              <a:off x="1" y="3928"/>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1174" name="Line 38"/>
            <p:cNvSpPr>
              <a:spLocks noChangeShapeType="1"/>
            </p:cNvSpPr>
            <p:nvPr/>
          </p:nvSpPr>
          <p:spPr bwMode="hidden">
            <a:xfrm>
              <a:off x="1" y="3535"/>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91175" name="Rectangle 39"/>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n-US" altLang="en-US" smtClean="0"/>
              <a:t>Click to edit Master title style</a:t>
            </a:r>
          </a:p>
        </p:txBody>
      </p:sp>
      <p:sp>
        <p:nvSpPr>
          <p:cNvPr id="91176" name="Rectangle 40"/>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latin typeface="+mn-lt"/>
              </a:defRPr>
            </a:lvl1pPr>
          </a:lstStyle>
          <a:p>
            <a:endParaRPr lang="en-US" altLang="en-US"/>
          </a:p>
        </p:txBody>
      </p:sp>
      <p:sp>
        <p:nvSpPr>
          <p:cNvPr id="91177" name="Rectangle 41"/>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latin typeface="+mn-lt"/>
              </a:defRPr>
            </a:lvl1pPr>
          </a:lstStyle>
          <a:p>
            <a:endParaRPr lang="en-US" altLang="en-US"/>
          </a:p>
        </p:txBody>
      </p:sp>
      <p:sp>
        <p:nvSpPr>
          <p:cNvPr id="91178" name="Rectangle 42"/>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latin typeface="+mn-lt"/>
              </a:defRPr>
            </a:lvl1pPr>
          </a:lstStyle>
          <a:p>
            <a:fld id="{DF2DF30A-19D2-488C-A29E-D7831D409BDC}" type="slidenum">
              <a:rPr lang="en-US" altLang="en-US"/>
              <a:pPr/>
              <a:t>‹#›</a:t>
            </a:fld>
            <a:endParaRPr lang="en-US" altLang="en-US"/>
          </a:p>
        </p:txBody>
      </p:sp>
      <p:sp>
        <p:nvSpPr>
          <p:cNvPr id="91179" name="Rectangle 43"/>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dk2" tx1="lt1" bg2="dk1" tx2="lt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ransition>
    <p:push dir="r"/>
    <p:sndAc>
      <p:stSnd>
        <p:snd r:embed="rId13" name="type.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entr" presetSubtype="0" fill="hold" grpId="0" nodeType="withEffect">
                                  <p:stCondLst>
                                    <p:cond delay="0"/>
                                  </p:stCondLst>
                                  <p:iterate type="lt">
                                    <p:tmPct val="10000"/>
                                  </p:iterate>
                                  <p:childTnLst>
                                    <p:set>
                                      <p:cBhvr>
                                        <p:cTn id="6" dur="1" fill="hold">
                                          <p:stCondLst>
                                            <p:cond delay="0"/>
                                          </p:stCondLst>
                                        </p:cTn>
                                        <p:tgtEl>
                                          <p:spTgt spid="91175"/>
                                        </p:tgtEl>
                                        <p:attrNameLst>
                                          <p:attrName>style.visibility</p:attrName>
                                        </p:attrNameLst>
                                      </p:cBhvr>
                                      <p:to>
                                        <p:strVal val="visible"/>
                                      </p:to>
                                    </p:set>
                                    <p:animEffect transition="in" filter="fade">
                                      <p:cBhvr>
                                        <p:cTn id="7" dur="600">
                                          <p:stCondLst>
                                            <p:cond delay="0"/>
                                          </p:stCondLst>
                                        </p:cTn>
                                        <p:tgtEl>
                                          <p:spTgt spid="91175"/>
                                        </p:tgtEl>
                                      </p:cBhvr>
                                    </p:animEffect>
                                    <p:anim calcmode="lin" valueType="num">
                                      <p:cBhvr>
                                        <p:cTn id="8" dur="600" fill="hold">
                                          <p:stCondLst>
                                            <p:cond delay="0"/>
                                          </p:stCondLst>
                                        </p:cTn>
                                        <p:tgtEl>
                                          <p:spTgt spid="91175"/>
                                        </p:tgtEl>
                                        <p:attrNameLst>
                                          <p:attrName>style.rotation</p:attrName>
                                        </p:attrNameLst>
                                      </p:cBhvr>
                                      <p:tavLst>
                                        <p:tav tm="0">
                                          <p:val>
                                            <p:fltVal val="720"/>
                                          </p:val>
                                        </p:tav>
                                        <p:tav tm="100000">
                                          <p:val>
                                            <p:fltVal val="0"/>
                                          </p:val>
                                        </p:tav>
                                      </p:tavLst>
                                    </p:anim>
                                    <p:anim calcmode="lin" valueType="num">
                                      <p:cBhvr>
                                        <p:cTn id="9" dur="600" fill="hold">
                                          <p:stCondLst>
                                            <p:cond delay="0"/>
                                          </p:stCondLst>
                                        </p:cTn>
                                        <p:tgtEl>
                                          <p:spTgt spid="91175"/>
                                        </p:tgtEl>
                                        <p:attrNameLst>
                                          <p:attrName>ppt_h</p:attrName>
                                        </p:attrNameLst>
                                      </p:cBhvr>
                                      <p:tavLst>
                                        <p:tav tm="0">
                                          <p:val>
                                            <p:fltVal val="0"/>
                                          </p:val>
                                        </p:tav>
                                        <p:tav tm="100000">
                                          <p:val>
                                            <p:strVal val="#ppt_h"/>
                                          </p:val>
                                        </p:tav>
                                      </p:tavLst>
                                    </p:anim>
                                    <p:anim calcmode="lin" valueType="num">
                                      <p:cBhvr>
                                        <p:cTn id="10" dur="600" fill="hold">
                                          <p:stCondLst>
                                            <p:cond delay="0"/>
                                          </p:stCondLst>
                                        </p:cTn>
                                        <p:tgtEl>
                                          <p:spTgt spid="91175"/>
                                        </p:tgtEl>
                                        <p:attrNameLst>
                                          <p:attrName>ppt_w</p:attrName>
                                        </p:attrNameLst>
                                      </p:cBhvr>
                                      <p:tavLst>
                                        <p:tav tm="0">
                                          <p:val>
                                            <p:fltVal val="0"/>
                                          </p:val>
                                        </p:tav>
                                        <p:tav tm="100000">
                                          <p:val>
                                            <p:strVal val="#ppt_w"/>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91179">
                                            <p:txEl>
                                              <p:pRg st="0" end="0"/>
                                            </p:txEl>
                                          </p:spTgt>
                                        </p:tgtEl>
                                        <p:attrNameLst>
                                          <p:attrName>style.visibility</p:attrName>
                                        </p:attrNameLst>
                                      </p:cBhvr>
                                      <p:to>
                                        <p:strVal val="visible"/>
                                      </p:to>
                                    </p:set>
                                    <p:animEffect transition="in" filter="slide(fromBottom)">
                                      <p:cBhvr>
                                        <p:cTn id="15" dur="500">
                                          <p:stCondLst>
                                            <p:cond delay="0"/>
                                          </p:stCondLst>
                                        </p:cTn>
                                        <p:tgtEl>
                                          <p:spTgt spid="91179">
                                            <p:txEl>
                                              <p:pRg st="0" end="0"/>
                                            </p:txEl>
                                          </p:spTgt>
                                        </p:tgtEl>
                                      </p:cBhvr>
                                    </p:animEffect>
                                  </p:childTnLst>
                                </p:cTn>
                              </p:par>
                              <p:par>
                                <p:cTn id="16" presetID="12" presetClass="entr" presetSubtype="4" fill="hold" grpId="0" nodeType="withEffect">
                                  <p:stCondLst>
                                    <p:cond delay="0"/>
                                  </p:stCondLst>
                                  <p:childTnLst>
                                    <p:set>
                                      <p:cBhvr>
                                        <p:cTn id="17" dur="1" fill="hold">
                                          <p:stCondLst>
                                            <p:cond delay="0"/>
                                          </p:stCondLst>
                                        </p:cTn>
                                        <p:tgtEl>
                                          <p:spTgt spid="91179">
                                            <p:txEl>
                                              <p:pRg st="1" end="1"/>
                                            </p:txEl>
                                          </p:spTgt>
                                        </p:tgtEl>
                                        <p:attrNameLst>
                                          <p:attrName>style.visibility</p:attrName>
                                        </p:attrNameLst>
                                      </p:cBhvr>
                                      <p:to>
                                        <p:strVal val="visible"/>
                                      </p:to>
                                    </p:set>
                                    <p:animEffect transition="in" filter="slide(fromBottom)">
                                      <p:cBhvr>
                                        <p:cTn id="18" dur="500">
                                          <p:stCondLst>
                                            <p:cond delay="0"/>
                                          </p:stCondLst>
                                        </p:cTn>
                                        <p:tgtEl>
                                          <p:spTgt spid="91179">
                                            <p:txEl>
                                              <p:pRg st="1" end="1"/>
                                            </p:txEl>
                                          </p:spTgt>
                                        </p:tgtEl>
                                      </p:cBhvr>
                                    </p:animEffect>
                                  </p:childTnLst>
                                </p:cTn>
                              </p:par>
                              <p:par>
                                <p:cTn id="19" presetID="12" presetClass="entr" presetSubtype="4" fill="hold" grpId="0" nodeType="withEffect">
                                  <p:stCondLst>
                                    <p:cond delay="0"/>
                                  </p:stCondLst>
                                  <p:childTnLst>
                                    <p:set>
                                      <p:cBhvr>
                                        <p:cTn id="20" dur="1" fill="hold">
                                          <p:stCondLst>
                                            <p:cond delay="0"/>
                                          </p:stCondLst>
                                        </p:cTn>
                                        <p:tgtEl>
                                          <p:spTgt spid="91179">
                                            <p:txEl>
                                              <p:pRg st="2" end="2"/>
                                            </p:txEl>
                                          </p:spTgt>
                                        </p:tgtEl>
                                        <p:attrNameLst>
                                          <p:attrName>style.visibility</p:attrName>
                                        </p:attrNameLst>
                                      </p:cBhvr>
                                      <p:to>
                                        <p:strVal val="visible"/>
                                      </p:to>
                                    </p:set>
                                    <p:animEffect transition="in" filter="slide(fromBottom)">
                                      <p:cBhvr>
                                        <p:cTn id="21" dur="500">
                                          <p:stCondLst>
                                            <p:cond delay="0"/>
                                          </p:stCondLst>
                                        </p:cTn>
                                        <p:tgtEl>
                                          <p:spTgt spid="91179">
                                            <p:txEl>
                                              <p:pRg st="2" end="2"/>
                                            </p:txEl>
                                          </p:spTgt>
                                        </p:tgtEl>
                                      </p:cBhvr>
                                    </p:animEffect>
                                  </p:childTnLst>
                                </p:cTn>
                              </p:par>
                              <p:par>
                                <p:cTn id="22" presetID="12" presetClass="entr" presetSubtype="4" fill="hold" grpId="0" nodeType="withEffect">
                                  <p:stCondLst>
                                    <p:cond delay="0"/>
                                  </p:stCondLst>
                                  <p:childTnLst>
                                    <p:set>
                                      <p:cBhvr>
                                        <p:cTn id="23" dur="1" fill="hold">
                                          <p:stCondLst>
                                            <p:cond delay="0"/>
                                          </p:stCondLst>
                                        </p:cTn>
                                        <p:tgtEl>
                                          <p:spTgt spid="91179">
                                            <p:txEl>
                                              <p:pRg st="3" end="3"/>
                                            </p:txEl>
                                          </p:spTgt>
                                        </p:tgtEl>
                                        <p:attrNameLst>
                                          <p:attrName>style.visibility</p:attrName>
                                        </p:attrNameLst>
                                      </p:cBhvr>
                                      <p:to>
                                        <p:strVal val="visible"/>
                                      </p:to>
                                    </p:set>
                                    <p:animEffect transition="in" filter="slide(fromBottom)">
                                      <p:cBhvr>
                                        <p:cTn id="24" dur="500">
                                          <p:stCondLst>
                                            <p:cond delay="0"/>
                                          </p:stCondLst>
                                        </p:cTn>
                                        <p:tgtEl>
                                          <p:spTgt spid="91179">
                                            <p:txEl>
                                              <p:pRg st="3" end="3"/>
                                            </p:txEl>
                                          </p:spTgt>
                                        </p:tgtEl>
                                      </p:cBhvr>
                                    </p:animEffect>
                                  </p:childTnLst>
                                </p:cTn>
                              </p:par>
                              <p:par>
                                <p:cTn id="25" presetID="12" presetClass="entr" presetSubtype="4" fill="hold" grpId="0" nodeType="withEffect">
                                  <p:stCondLst>
                                    <p:cond delay="0"/>
                                  </p:stCondLst>
                                  <p:childTnLst>
                                    <p:set>
                                      <p:cBhvr>
                                        <p:cTn id="26" dur="1" fill="hold">
                                          <p:stCondLst>
                                            <p:cond delay="0"/>
                                          </p:stCondLst>
                                        </p:cTn>
                                        <p:tgtEl>
                                          <p:spTgt spid="91179">
                                            <p:txEl>
                                              <p:pRg st="4" end="4"/>
                                            </p:txEl>
                                          </p:spTgt>
                                        </p:tgtEl>
                                        <p:attrNameLst>
                                          <p:attrName>style.visibility</p:attrName>
                                        </p:attrNameLst>
                                      </p:cBhvr>
                                      <p:to>
                                        <p:strVal val="visible"/>
                                      </p:to>
                                    </p:set>
                                    <p:animEffect transition="in" filter="slide(fromBottom)">
                                      <p:cBhvr>
                                        <p:cTn id="27" dur="500">
                                          <p:stCondLst>
                                            <p:cond delay="0"/>
                                          </p:stCondLst>
                                        </p:cTn>
                                        <p:tgtEl>
                                          <p:spTgt spid="9117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75" grpId="0"/>
      <p:bldP spid="91179" grpId="0" build="p">
        <p:tmplLst>
          <p:tmpl lvl="1">
            <p:tnLst>
              <p:par>
                <p:cTn presetID="12" presetClass="entr" presetSubtype="4" fill="hold" nodeType="clickEffect">
                  <p:stCondLst>
                    <p:cond delay="0"/>
                  </p:stCondLst>
                  <p:childTnLst>
                    <p:set>
                      <p:cBhvr>
                        <p:cTn dur="1" fill="hold">
                          <p:stCondLst>
                            <p:cond delay="0"/>
                          </p:stCondLst>
                        </p:cTn>
                        <p:tgtEl>
                          <p:spTgt spid="91179"/>
                        </p:tgtEl>
                        <p:attrNameLst>
                          <p:attrName>style.visibility</p:attrName>
                        </p:attrNameLst>
                      </p:cBhvr>
                      <p:to>
                        <p:strVal val="visible"/>
                      </p:to>
                    </p:set>
                    <p:animEffect transition="in" filter="slide(fromBottom)">
                      <p:cBhvr>
                        <p:cTn dur="500">
                          <p:stCondLst>
                            <p:cond delay="0"/>
                          </p:stCondLst>
                        </p:cTn>
                        <p:tgtEl>
                          <p:spTgt spid="91179"/>
                        </p:tgtEl>
                      </p:cBhvr>
                    </p:animEffect>
                  </p:childTnLst>
                </p:cTn>
              </p:par>
            </p:tnLst>
          </p:tmpl>
          <p:tmpl lvl="2">
            <p:tnLst>
              <p:par>
                <p:cTn presetID="12" presetClass="entr" presetSubtype="4" fill="hold" nodeType="withEffect">
                  <p:stCondLst>
                    <p:cond delay="0"/>
                  </p:stCondLst>
                  <p:childTnLst>
                    <p:set>
                      <p:cBhvr>
                        <p:cTn dur="1" fill="hold">
                          <p:stCondLst>
                            <p:cond delay="0"/>
                          </p:stCondLst>
                        </p:cTn>
                        <p:tgtEl>
                          <p:spTgt spid="91179"/>
                        </p:tgtEl>
                        <p:attrNameLst>
                          <p:attrName>style.visibility</p:attrName>
                        </p:attrNameLst>
                      </p:cBhvr>
                      <p:to>
                        <p:strVal val="visible"/>
                      </p:to>
                    </p:set>
                    <p:animEffect transition="in" filter="slide(fromBottom)">
                      <p:cBhvr>
                        <p:cTn dur="500">
                          <p:stCondLst>
                            <p:cond delay="0"/>
                          </p:stCondLst>
                        </p:cTn>
                        <p:tgtEl>
                          <p:spTgt spid="91179"/>
                        </p:tgtEl>
                      </p:cBhvr>
                    </p:animEffect>
                  </p:childTnLst>
                </p:cTn>
              </p:par>
            </p:tnLst>
          </p:tmpl>
          <p:tmpl lvl="3">
            <p:tnLst>
              <p:par>
                <p:cTn presetID="12" presetClass="entr" presetSubtype="4" fill="hold" nodeType="withEffect">
                  <p:stCondLst>
                    <p:cond delay="0"/>
                  </p:stCondLst>
                  <p:childTnLst>
                    <p:set>
                      <p:cBhvr>
                        <p:cTn dur="1" fill="hold">
                          <p:stCondLst>
                            <p:cond delay="0"/>
                          </p:stCondLst>
                        </p:cTn>
                        <p:tgtEl>
                          <p:spTgt spid="91179"/>
                        </p:tgtEl>
                        <p:attrNameLst>
                          <p:attrName>style.visibility</p:attrName>
                        </p:attrNameLst>
                      </p:cBhvr>
                      <p:to>
                        <p:strVal val="visible"/>
                      </p:to>
                    </p:set>
                    <p:animEffect transition="in" filter="slide(fromBottom)">
                      <p:cBhvr>
                        <p:cTn dur="500">
                          <p:stCondLst>
                            <p:cond delay="0"/>
                          </p:stCondLst>
                        </p:cTn>
                        <p:tgtEl>
                          <p:spTgt spid="91179"/>
                        </p:tgtEl>
                      </p:cBhvr>
                    </p:animEffect>
                  </p:childTnLst>
                </p:cTn>
              </p:par>
            </p:tnLst>
          </p:tmpl>
          <p:tmpl lvl="4">
            <p:tnLst>
              <p:par>
                <p:cTn presetID="12" presetClass="entr" presetSubtype="4" fill="hold" nodeType="withEffect">
                  <p:stCondLst>
                    <p:cond delay="0"/>
                  </p:stCondLst>
                  <p:childTnLst>
                    <p:set>
                      <p:cBhvr>
                        <p:cTn dur="1" fill="hold">
                          <p:stCondLst>
                            <p:cond delay="0"/>
                          </p:stCondLst>
                        </p:cTn>
                        <p:tgtEl>
                          <p:spTgt spid="91179"/>
                        </p:tgtEl>
                        <p:attrNameLst>
                          <p:attrName>style.visibility</p:attrName>
                        </p:attrNameLst>
                      </p:cBhvr>
                      <p:to>
                        <p:strVal val="visible"/>
                      </p:to>
                    </p:set>
                    <p:animEffect transition="in" filter="slide(fromBottom)">
                      <p:cBhvr>
                        <p:cTn dur="500">
                          <p:stCondLst>
                            <p:cond delay="0"/>
                          </p:stCondLst>
                        </p:cTn>
                        <p:tgtEl>
                          <p:spTgt spid="91179"/>
                        </p:tgtEl>
                      </p:cBhvr>
                    </p:animEffect>
                  </p:childTnLst>
                </p:cTn>
              </p:par>
            </p:tnLst>
          </p:tmpl>
          <p:tmpl lvl="5">
            <p:tnLst>
              <p:par>
                <p:cTn presetID="12" presetClass="entr" presetSubtype="4" fill="hold" nodeType="withEffect">
                  <p:stCondLst>
                    <p:cond delay="0"/>
                  </p:stCondLst>
                  <p:childTnLst>
                    <p:set>
                      <p:cBhvr>
                        <p:cTn dur="1" fill="hold">
                          <p:stCondLst>
                            <p:cond delay="0"/>
                          </p:stCondLst>
                        </p:cTn>
                        <p:tgtEl>
                          <p:spTgt spid="91179"/>
                        </p:tgtEl>
                        <p:attrNameLst>
                          <p:attrName>style.visibility</p:attrName>
                        </p:attrNameLst>
                      </p:cBhvr>
                      <p:to>
                        <p:strVal val="visible"/>
                      </p:to>
                    </p:set>
                    <p:animEffect transition="in" filter="slide(fromBottom)">
                      <p:cBhvr>
                        <p:cTn dur="500">
                          <p:stCondLst>
                            <p:cond delay="0"/>
                          </p:stCondLst>
                        </p:cTn>
                        <p:tgtEl>
                          <p:spTgt spid="91179"/>
                        </p:tgtEl>
                      </p:cBhvr>
                    </p:animEffect>
                  </p:childTnLst>
                </p:cTn>
              </p:par>
            </p:tnLst>
          </p:tmpl>
        </p:tmplLst>
      </p:bldP>
    </p:bldLst>
  </p:timing>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1" fontAlgn="base" hangingPunct="1">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1" fontAlgn="base" hangingPunct="1">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4pPr>
      <a:lvl5pPr marL="2057400" indent="-228600" algn="l" rtl="0" eaLnBrk="1" fontAlgn="base" hangingPunct="1">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112642" name="Group 2"/>
          <p:cNvGrpSpPr>
            <a:grpSpLocks/>
          </p:cNvGrpSpPr>
          <p:nvPr/>
        </p:nvGrpSpPr>
        <p:grpSpPr bwMode="auto">
          <a:xfrm>
            <a:off x="0" y="0"/>
            <a:ext cx="9144000" cy="6858000"/>
            <a:chOff x="0" y="0"/>
            <a:chExt cx="5760" cy="4320"/>
          </a:xfrm>
        </p:grpSpPr>
        <p:sp>
          <p:nvSpPr>
            <p:cNvPr id="112643" name="Freeform 3"/>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644" name="Freeform 4"/>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12645" name="Freeform 5"/>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112646" name="Group 6"/>
          <p:cNvGrpSpPr>
            <a:grpSpLocks/>
          </p:cNvGrpSpPr>
          <p:nvPr/>
        </p:nvGrpSpPr>
        <p:grpSpPr bwMode="auto">
          <a:xfrm>
            <a:off x="0" y="6019800"/>
            <a:ext cx="7848600" cy="857250"/>
            <a:chOff x="0" y="3792"/>
            <a:chExt cx="4944" cy="540"/>
          </a:xfrm>
        </p:grpSpPr>
        <p:sp>
          <p:nvSpPr>
            <p:cNvPr id="112647" name="Freeform 7"/>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112648" name="Group 8"/>
            <p:cNvGrpSpPr>
              <a:grpSpLocks/>
            </p:cNvGrpSpPr>
            <p:nvPr userDrawn="1"/>
          </p:nvGrpSpPr>
          <p:grpSpPr bwMode="auto">
            <a:xfrm>
              <a:off x="2486" y="3792"/>
              <a:ext cx="2458" cy="540"/>
              <a:chOff x="2486" y="3792"/>
              <a:chExt cx="2458" cy="540"/>
            </a:xfrm>
          </p:grpSpPr>
          <p:sp>
            <p:nvSpPr>
              <p:cNvPr id="112649" name="Freeform 9"/>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650" name="Freeform 10"/>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651" name="Freeform 11"/>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652" name="Freeform 12"/>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653" name="Freeform 13"/>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12654" name="Freeform 14"/>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112655" name="Group 15"/>
          <p:cNvGrpSpPr>
            <a:grpSpLocks/>
          </p:cNvGrpSpPr>
          <p:nvPr/>
        </p:nvGrpSpPr>
        <p:grpSpPr bwMode="auto">
          <a:xfrm>
            <a:off x="627063" y="6021388"/>
            <a:ext cx="5684837" cy="849312"/>
            <a:chOff x="395" y="3793"/>
            <a:chExt cx="3581" cy="535"/>
          </a:xfrm>
        </p:grpSpPr>
        <p:sp>
          <p:nvSpPr>
            <p:cNvPr id="112656" name="Freeform 16"/>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657" name="Freeform 17"/>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658" name="Freeform 18"/>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659" name="Freeform 19"/>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660" name="Freeform 20"/>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661" name="Freeform 21"/>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12662" name="Rectangle 22"/>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12663" name="Rectangle 23"/>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12664" name="Rectangle 24"/>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defRPr>
            </a:lvl1pPr>
          </a:lstStyle>
          <a:p>
            <a:endParaRPr lang="en-US" altLang="en-US"/>
          </a:p>
        </p:txBody>
      </p:sp>
      <p:sp>
        <p:nvSpPr>
          <p:cNvPr id="112665" name="Rectangle 2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defRPr>
            </a:lvl1pPr>
          </a:lstStyle>
          <a:p>
            <a:endParaRPr lang="en-US" altLang="en-US"/>
          </a:p>
        </p:txBody>
      </p:sp>
      <p:sp>
        <p:nvSpPr>
          <p:cNvPr id="112666" name="Rectangle 26"/>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defRPr>
            </a:lvl1pPr>
          </a:lstStyle>
          <a:p>
            <a:fld id="{880793EA-C067-497F-968D-1770A6A0B3ED}"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transition>
    <p:cover dir="d"/>
    <p:sndAc>
      <p:stSnd>
        <p:snd r:embed="rId13" name="wind.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grpId="0" nodeType="withEffect">
                                  <p:stCondLst>
                                    <p:cond delay="0"/>
                                  </p:stCondLst>
                                  <p:childTnLst>
                                    <p:set>
                                      <p:cBhvr>
                                        <p:cTn id="6" dur="1" fill="hold">
                                          <p:stCondLst>
                                            <p:cond delay="0"/>
                                          </p:stCondLst>
                                        </p:cTn>
                                        <p:tgtEl>
                                          <p:spTgt spid="112662"/>
                                        </p:tgtEl>
                                        <p:attrNameLst>
                                          <p:attrName>style.visibility</p:attrName>
                                        </p:attrNameLst>
                                      </p:cBhvr>
                                      <p:to>
                                        <p:strVal val="visible"/>
                                      </p:to>
                                    </p:set>
                                    <p:anim calcmode="lin" valueType="num">
                                      <p:cBhvr>
                                        <p:cTn id="7" dur="2000" fill="hold"/>
                                        <p:tgtEl>
                                          <p:spTgt spid="112662"/>
                                        </p:tgtEl>
                                        <p:attrNameLst>
                                          <p:attrName>ppt_w</p:attrName>
                                        </p:attrNameLst>
                                      </p:cBhvr>
                                      <p:tavLst>
                                        <p:tav tm="0">
                                          <p:val>
                                            <p:strVal val="#ppt_w"/>
                                          </p:val>
                                        </p:tav>
                                        <p:tav tm="100000">
                                          <p:val>
                                            <p:strVal val="#ppt_w"/>
                                          </p:val>
                                        </p:tav>
                                      </p:tavLst>
                                    </p:anim>
                                    <p:anim calcmode="lin" valueType="num">
                                      <p:cBhvr>
                                        <p:cTn id="8" dur="2000" fill="hold"/>
                                        <p:tgtEl>
                                          <p:spTgt spid="112662"/>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2000" fill="hold"/>
                                        <p:tgtEl>
                                          <p:spTgt spid="112662"/>
                                        </p:tgtEl>
                                        <p:attrNameLst>
                                          <p:attrName>ppt_x</p:attrName>
                                        </p:attrNameLst>
                                      </p:cBhvr>
                                      <p:tavLst>
                                        <p:tav tm="0">
                                          <p:val>
                                            <p:strVal val="#ppt_x-.4"/>
                                          </p:val>
                                        </p:tav>
                                        <p:tav tm="100000">
                                          <p:val>
                                            <p:strVal val="#ppt_x"/>
                                          </p:val>
                                        </p:tav>
                                      </p:tavLst>
                                    </p:anim>
                                    <p:anim calcmode="lin" valueType="num">
                                      <p:cBhvr>
                                        <p:cTn id="10" dur="2000" fill="hold"/>
                                        <p:tgtEl>
                                          <p:spTgt spid="112662"/>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40" presetClass="entr" presetSubtype="0" fill="hold" grpId="0" nodeType="clickEffect">
                                  <p:stCondLst>
                                    <p:cond delay="0"/>
                                  </p:stCondLst>
                                  <p:iterate type="lt">
                                    <p:tmPct val="10000"/>
                                  </p:iterate>
                                  <p:childTnLst>
                                    <p:set>
                                      <p:cBhvr>
                                        <p:cTn id="14" dur="1" fill="hold">
                                          <p:stCondLst>
                                            <p:cond delay="0"/>
                                          </p:stCondLst>
                                        </p:cTn>
                                        <p:tgtEl>
                                          <p:spTgt spid="112663">
                                            <p:txEl>
                                              <p:pRg st="0" end="0"/>
                                            </p:txEl>
                                          </p:spTgt>
                                        </p:tgtEl>
                                        <p:attrNameLst>
                                          <p:attrName>style.visibility</p:attrName>
                                        </p:attrNameLst>
                                      </p:cBhvr>
                                      <p:to>
                                        <p:strVal val="visible"/>
                                      </p:to>
                                    </p:set>
                                    <p:animEffect transition="in" filter="fade">
                                      <p:cBhvr>
                                        <p:cTn id="15" dur="500">
                                          <p:stCondLst>
                                            <p:cond delay="0"/>
                                          </p:stCondLst>
                                        </p:cTn>
                                        <p:tgtEl>
                                          <p:spTgt spid="112663">
                                            <p:txEl>
                                              <p:pRg st="0" end="0"/>
                                            </p:txEl>
                                          </p:spTgt>
                                        </p:tgtEl>
                                      </p:cBhvr>
                                    </p:animEffect>
                                    <p:anim calcmode="lin" valueType="num">
                                      <p:cBhvr>
                                        <p:cTn id="16" dur="500" fill="hold">
                                          <p:stCondLst>
                                            <p:cond delay="0"/>
                                          </p:stCondLst>
                                        </p:cTn>
                                        <p:tgtEl>
                                          <p:spTgt spid="112663">
                                            <p:txEl>
                                              <p:pRg st="0" end="0"/>
                                            </p:txEl>
                                          </p:spTgt>
                                        </p:tgtEl>
                                        <p:attrNameLst>
                                          <p:attrName>ppt_x</p:attrName>
                                        </p:attrNameLst>
                                      </p:cBhvr>
                                      <p:tavLst>
                                        <p:tav tm="0">
                                          <p:val>
                                            <p:strVal val="#ppt_x-.1"/>
                                          </p:val>
                                        </p:tav>
                                        <p:tav tm="100000">
                                          <p:val>
                                            <p:strVal val="#ppt_x"/>
                                          </p:val>
                                        </p:tav>
                                      </p:tavLst>
                                    </p:anim>
                                    <p:anim calcmode="lin" valueType="num">
                                      <p:cBhvr>
                                        <p:cTn id="17" dur="500" fill="hold">
                                          <p:stCondLst>
                                            <p:cond delay="0"/>
                                          </p:stCondLst>
                                        </p:cTn>
                                        <p:tgtEl>
                                          <p:spTgt spid="112663">
                                            <p:txEl>
                                              <p:pRg st="0" end="0"/>
                                            </p:txEl>
                                          </p:spTgt>
                                        </p:tgtEl>
                                        <p:attrNameLst>
                                          <p:attrName>ppt_y</p:attrName>
                                        </p:attrNameLst>
                                      </p:cBhvr>
                                      <p:tavLst>
                                        <p:tav tm="0">
                                          <p:val>
                                            <p:strVal val="#ppt_y"/>
                                          </p:val>
                                        </p:tav>
                                        <p:tav tm="100000">
                                          <p:val>
                                            <p:strVal val="#ppt_y"/>
                                          </p:val>
                                        </p:tav>
                                      </p:tavLst>
                                    </p:anim>
                                  </p:childTnLst>
                                </p:cTn>
                              </p:par>
                              <p:par>
                                <p:cTn id="18" presetID="40" presetClass="entr" presetSubtype="0" fill="hold" grpId="0" nodeType="withEffect">
                                  <p:stCondLst>
                                    <p:cond delay="0"/>
                                  </p:stCondLst>
                                  <p:iterate type="lt">
                                    <p:tmPct val="10000"/>
                                  </p:iterate>
                                  <p:childTnLst>
                                    <p:set>
                                      <p:cBhvr>
                                        <p:cTn id="19" dur="1" fill="hold">
                                          <p:stCondLst>
                                            <p:cond delay="0"/>
                                          </p:stCondLst>
                                        </p:cTn>
                                        <p:tgtEl>
                                          <p:spTgt spid="112663">
                                            <p:txEl>
                                              <p:pRg st="1" end="1"/>
                                            </p:txEl>
                                          </p:spTgt>
                                        </p:tgtEl>
                                        <p:attrNameLst>
                                          <p:attrName>style.visibility</p:attrName>
                                        </p:attrNameLst>
                                      </p:cBhvr>
                                      <p:to>
                                        <p:strVal val="visible"/>
                                      </p:to>
                                    </p:set>
                                    <p:animEffect transition="in" filter="fade">
                                      <p:cBhvr>
                                        <p:cTn id="20" dur="500">
                                          <p:stCondLst>
                                            <p:cond delay="0"/>
                                          </p:stCondLst>
                                        </p:cTn>
                                        <p:tgtEl>
                                          <p:spTgt spid="112663">
                                            <p:txEl>
                                              <p:pRg st="1" end="1"/>
                                            </p:txEl>
                                          </p:spTgt>
                                        </p:tgtEl>
                                      </p:cBhvr>
                                    </p:animEffect>
                                    <p:anim calcmode="lin" valueType="num">
                                      <p:cBhvr>
                                        <p:cTn id="21" dur="500" fill="hold">
                                          <p:stCondLst>
                                            <p:cond delay="0"/>
                                          </p:stCondLst>
                                        </p:cTn>
                                        <p:tgtEl>
                                          <p:spTgt spid="112663">
                                            <p:txEl>
                                              <p:pRg st="1" end="1"/>
                                            </p:txEl>
                                          </p:spTgt>
                                        </p:tgtEl>
                                        <p:attrNameLst>
                                          <p:attrName>ppt_x</p:attrName>
                                        </p:attrNameLst>
                                      </p:cBhvr>
                                      <p:tavLst>
                                        <p:tav tm="0">
                                          <p:val>
                                            <p:strVal val="#ppt_x-.1"/>
                                          </p:val>
                                        </p:tav>
                                        <p:tav tm="100000">
                                          <p:val>
                                            <p:strVal val="#ppt_x"/>
                                          </p:val>
                                        </p:tav>
                                      </p:tavLst>
                                    </p:anim>
                                    <p:anim calcmode="lin" valueType="num">
                                      <p:cBhvr>
                                        <p:cTn id="22" dur="500" fill="hold">
                                          <p:stCondLst>
                                            <p:cond delay="0"/>
                                          </p:stCondLst>
                                        </p:cTn>
                                        <p:tgtEl>
                                          <p:spTgt spid="112663">
                                            <p:txEl>
                                              <p:pRg st="1" end="1"/>
                                            </p:txEl>
                                          </p:spTgt>
                                        </p:tgtEl>
                                        <p:attrNameLst>
                                          <p:attrName>ppt_y</p:attrName>
                                        </p:attrNameLst>
                                      </p:cBhvr>
                                      <p:tavLst>
                                        <p:tav tm="0">
                                          <p:val>
                                            <p:strVal val="#ppt_y"/>
                                          </p:val>
                                        </p:tav>
                                        <p:tav tm="100000">
                                          <p:val>
                                            <p:strVal val="#ppt_y"/>
                                          </p:val>
                                        </p:tav>
                                      </p:tavLst>
                                    </p:anim>
                                  </p:childTnLst>
                                </p:cTn>
                              </p:par>
                              <p:par>
                                <p:cTn id="23" presetID="40" presetClass="entr" presetSubtype="0" fill="hold" grpId="0" nodeType="withEffect">
                                  <p:stCondLst>
                                    <p:cond delay="0"/>
                                  </p:stCondLst>
                                  <p:iterate type="lt">
                                    <p:tmPct val="10000"/>
                                  </p:iterate>
                                  <p:childTnLst>
                                    <p:set>
                                      <p:cBhvr>
                                        <p:cTn id="24" dur="1" fill="hold">
                                          <p:stCondLst>
                                            <p:cond delay="0"/>
                                          </p:stCondLst>
                                        </p:cTn>
                                        <p:tgtEl>
                                          <p:spTgt spid="112663">
                                            <p:txEl>
                                              <p:pRg st="2" end="2"/>
                                            </p:txEl>
                                          </p:spTgt>
                                        </p:tgtEl>
                                        <p:attrNameLst>
                                          <p:attrName>style.visibility</p:attrName>
                                        </p:attrNameLst>
                                      </p:cBhvr>
                                      <p:to>
                                        <p:strVal val="visible"/>
                                      </p:to>
                                    </p:set>
                                    <p:animEffect transition="in" filter="fade">
                                      <p:cBhvr>
                                        <p:cTn id="25" dur="500">
                                          <p:stCondLst>
                                            <p:cond delay="0"/>
                                          </p:stCondLst>
                                        </p:cTn>
                                        <p:tgtEl>
                                          <p:spTgt spid="112663">
                                            <p:txEl>
                                              <p:pRg st="2" end="2"/>
                                            </p:txEl>
                                          </p:spTgt>
                                        </p:tgtEl>
                                      </p:cBhvr>
                                    </p:animEffect>
                                    <p:anim calcmode="lin" valueType="num">
                                      <p:cBhvr>
                                        <p:cTn id="26" dur="500" fill="hold">
                                          <p:stCondLst>
                                            <p:cond delay="0"/>
                                          </p:stCondLst>
                                        </p:cTn>
                                        <p:tgtEl>
                                          <p:spTgt spid="112663">
                                            <p:txEl>
                                              <p:pRg st="2" end="2"/>
                                            </p:txEl>
                                          </p:spTgt>
                                        </p:tgtEl>
                                        <p:attrNameLst>
                                          <p:attrName>ppt_x</p:attrName>
                                        </p:attrNameLst>
                                      </p:cBhvr>
                                      <p:tavLst>
                                        <p:tav tm="0">
                                          <p:val>
                                            <p:strVal val="#ppt_x-.1"/>
                                          </p:val>
                                        </p:tav>
                                        <p:tav tm="100000">
                                          <p:val>
                                            <p:strVal val="#ppt_x"/>
                                          </p:val>
                                        </p:tav>
                                      </p:tavLst>
                                    </p:anim>
                                    <p:anim calcmode="lin" valueType="num">
                                      <p:cBhvr>
                                        <p:cTn id="27" dur="500" fill="hold">
                                          <p:stCondLst>
                                            <p:cond delay="0"/>
                                          </p:stCondLst>
                                        </p:cTn>
                                        <p:tgtEl>
                                          <p:spTgt spid="112663">
                                            <p:txEl>
                                              <p:pRg st="2" end="2"/>
                                            </p:txEl>
                                          </p:spTgt>
                                        </p:tgtEl>
                                        <p:attrNameLst>
                                          <p:attrName>ppt_y</p:attrName>
                                        </p:attrNameLst>
                                      </p:cBhvr>
                                      <p:tavLst>
                                        <p:tav tm="0">
                                          <p:val>
                                            <p:strVal val="#ppt_y"/>
                                          </p:val>
                                        </p:tav>
                                        <p:tav tm="100000">
                                          <p:val>
                                            <p:strVal val="#ppt_y"/>
                                          </p:val>
                                        </p:tav>
                                      </p:tavLst>
                                    </p:anim>
                                  </p:childTnLst>
                                </p:cTn>
                              </p:par>
                              <p:par>
                                <p:cTn id="28" presetID="40" presetClass="entr" presetSubtype="0" fill="hold" grpId="0" nodeType="withEffect">
                                  <p:stCondLst>
                                    <p:cond delay="0"/>
                                  </p:stCondLst>
                                  <p:iterate type="lt">
                                    <p:tmPct val="10000"/>
                                  </p:iterate>
                                  <p:childTnLst>
                                    <p:set>
                                      <p:cBhvr>
                                        <p:cTn id="29" dur="1" fill="hold">
                                          <p:stCondLst>
                                            <p:cond delay="0"/>
                                          </p:stCondLst>
                                        </p:cTn>
                                        <p:tgtEl>
                                          <p:spTgt spid="112663">
                                            <p:txEl>
                                              <p:pRg st="3" end="3"/>
                                            </p:txEl>
                                          </p:spTgt>
                                        </p:tgtEl>
                                        <p:attrNameLst>
                                          <p:attrName>style.visibility</p:attrName>
                                        </p:attrNameLst>
                                      </p:cBhvr>
                                      <p:to>
                                        <p:strVal val="visible"/>
                                      </p:to>
                                    </p:set>
                                    <p:animEffect transition="in" filter="fade">
                                      <p:cBhvr>
                                        <p:cTn id="30" dur="500">
                                          <p:stCondLst>
                                            <p:cond delay="0"/>
                                          </p:stCondLst>
                                        </p:cTn>
                                        <p:tgtEl>
                                          <p:spTgt spid="112663">
                                            <p:txEl>
                                              <p:pRg st="3" end="3"/>
                                            </p:txEl>
                                          </p:spTgt>
                                        </p:tgtEl>
                                      </p:cBhvr>
                                    </p:animEffect>
                                    <p:anim calcmode="lin" valueType="num">
                                      <p:cBhvr>
                                        <p:cTn id="31" dur="500" fill="hold">
                                          <p:stCondLst>
                                            <p:cond delay="0"/>
                                          </p:stCondLst>
                                        </p:cTn>
                                        <p:tgtEl>
                                          <p:spTgt spid="112663">
                                            <p:txEl>
                                              <p:pRg st="3" end="3"/>
                                            </p:txEl>
                                          </p:spTgt>
                                        </p:tgtEl>
                                        <p:attrNameLst>
                                          <p:attrName>ppt_x</p:attrName>
                                        </p:attrNameLst>
                                      </p:cBhvr>
                                      <p:tavLst>
                                        <p:tav tm="0">
                                          <p:val>
                                            <p:strVal val="#ppt_x-.1"/>
                                          </p:val>
                                        </p:tav>
                                        <p:tav tm="100000">
                                          <p:val>
                                            <p:strVal val="#ppt_x"/>
                                          </p:val>
                                        </p:tav>
                                      </p:tavLst>
                                    </p:anim>
                                    <p:anim calcmode="lin" valueType="num">
                                      <p:cBhvr>
                                        <p:cTn id="32" dur="500" fill="hold">
                                          <p:stCondLst>
                                            <p:cond delay="0"/>
                                          </p:stCondLst>
                                        </p:cTn>
                                        <p:tgtEl>
                                          <p:spTgt spid="112663">
                                            <p:txEl>
                                              <p:pRg st="3" end="3"/>
                                            </p:txEl>
                                          </p:spTgt>
                                        </p:tgtEl>
                                        <p:attrNameLst>
                                          <p:attrName>ppt_y</p:attrName>
                                        </p:attrNameLst>
                                      </p:cBhvr>
                                      <p:tavLst>
                                        <p:tav tm="0">
                                          <p:val>
                                            <p:strVal val="#ppt_y"/>
                                          </p:val>
                                        </p:tav>
                                        <p:tav tm="100000">
                                          <p:val>
                                            <p:strVal val="#ppt_y"/>
                                          </p:val>
                                        </p:tav>
                                      </p:tavLst>
                                    </p:anim>
                                  </p:childTnLst>
                                </p:cTn>
                              </p:par>
                              <p:par>
                                <p:cTn id="33" presetID="40" presetClass="entr" presetSubtype="0" fill="hold" grpId="0" nodeType="withEffect">
                                  <p:stCondLst>
                                    <p:cond delay="0"/>
                                  </p:stCondLst>
                                  <p:iterate type="lt">
                                    <p:tmPct val="10000"/>
                                  </p:iterate>
                                  <p:childTnLst>
                                    <p:set>
                                      <p:cBhvr>
                                        <p:cTn id="34" dur="1" fill="hold">
                                          <p:stCondLst>
                                            <p:cond delay="0"/>
                                          </p:stCondLst>
                                        </p:cTn>
                                        <p:tgtEl>
                                          <p:spTgt spid="112663">
                                            <p:txEl>
                                              <p:pRg st="4" end="4"/>
                                            </p:txEl>
                                          </p:spTgt>
                                        </p:tgtEl>
                                        <p:attrNameLst>
                                          <p:attrName>style.visibility</p:attrName>
                                        </p:attrNameLst>
                                      </p:cBhvr>
                                      <p:to>
                                        <p:strVal val="visible"/>
                                      </p:to>
                                    </p:set>
                                    <p:animEffect transition="in" filter="fade">
                                      <p:cBhvr>
                                        <p:cTn id="35" dur="500">
                                          <p:stCondLst>
                                            <p:cond delay="0"/>
                                          </p:stCondLst>
                                        </p:cTn>
                                        <p:tgtEl>
                                          <p:spTgt spid="112663">
                                            <p:txEl>
                                              <p:pRg st="4" end="4"/>
                                            </p:txEl>
                                          </p:spTgt>
                                        </p:tgtEl>
                                      </p:cBhvr>
                                    </p:animEffect>
                                    <p:anim calcmode="lin" valueType="num">
                                      <p:cBhvr>
                                        <p:cTn id="36" dur="500" fill="hold">
                                          <p:stCondLst>
                                            <p:cond delay="0"/>
                                          </p:stCondLst>
                                        </p:cTn>
                                        <p:tgtEl>
                                          <p:spTgt spid="112663">
                                            <p:txEl>
                                              <p:pRg st="4" end="4"/>
                                            </p:txEl>
                                          </p:spTgt>
                                        </p:tgtEl>
                                        <p:attrNameLst>
                                          <p:attrName>ppt_x</p:attrName>
                                        </p:attrNameLst>
                                      </p:cBhvr>
                                      <p:tavLst>
                                        <p:tav tm="0">
                                          <p:val>
                                            <p:strVal val="#ppt_x-.1"/>
                                          </p:val>
                                        </p:tav>
                                        <p:tav tm="100000">
                                          <p:val>
                                            <p:strVal val="#ppt_x"/>
                                          </p:val>
                                        </p:tav>
                                      </p:tavLst>
                                    </p:anim>
                                    <p:anim calcmode="lin" valueType="num">
                                      <p:cBhvr>
                                        <p:cTn id="37" dur="500" fill="hold">
                                          <p:stCondLst>
                                            <p:cond delay="0"/>
                                          </p:stCondLst>
                                        </p:cTn>
                                        <p:tgtEl>
                                          <p:spTgt spid="11266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2" grpId="0"/>
      <p:bldP spid="112663" grpId="0" build="p">
        <p:tmplLst>
          <p:tmpl lvl="1">
            <p:tnLst>
              <p:par>
                <p:cTn presetID="40" presetClass="entr" presetSubtype="0" fill="hold" nodeType="clickEffect">
                  <p:stCondLst>
                    <p:cond delay="0"/>
                  </p:stCondLst>
                  <p:iterate type="lt">
                    <p:tmPct val="10000"/>
                  </p:iterate>
                  <p:childTnLst>
                    <p:set>
                      <p:cBhvr>
                        <p:cTn dur="1" fill="hold">
                          <p:stCondLst>
                            <p:cond delay="0"/>
                          </p:stCondLst>
                        </p:cTn>
                        <p:tgtEl>
                          <p:spTgt spid="112663"/>
                        </p:tgtEl>
                        <p:attrNameLst>
                          <p:attrName>style.visibility</p:attrName>
                        </p:attrNameLst>
                      </p:cBhvr>
                      <p:to>
                        <p:strVal val="visible"/>
                      </p:to>
                    </p:set>
                    <p:animEffect transition="in" filter="fade">
                      <p:cBhvr>
                        <p:cTn dur="500">
                          <p:stCondLst>
                            <p:cond delay="0"/>
                          </p:stCondLst>
                        </p:cTn>
                        <p:tgtEl>
                          <p:spTgt spid="112663"/>
                        </p:tgtEl>
                      </p:cBhvr>
                    </p:animEffect>
                    <p:anim calcmode="lin" valueType="num">
                      <p:cBhvr>
                        <p:cTn dur="500" fill="hold">
                          <p:stCondLst>
                            <p:cond delay="0"/>
                          </p:stCondLst>
                        </p:cTn>
                        <p:tgtEl>
                          <p:spTgt spid="112663"/>
                        </p:tgtEl>
                        <p:attrNameLst>
                          <p:attrName>ppt_x</p:attrName>
                        </p:attrNameLst>
                      </p:cBhvr>
                      <p:tavLst>
                        <p:tav tm="0">
                          <p:val>
                            <p:strVal val="#ppt_x-.1"/>
                          </p:val>
                        </p:tav>
                        <p:tav tm="100000">
                          <p:val>
                            <p:strVal val="#ppt_x"/>
                          </p:val>
                        </p:tav>
                      </p:tavLst>
                    </p:anim>
                    <p:anim calcmode="lin" valueType="num">
                      <p:cBhvr>
                        <p:cTn dur="500" fill="hold">
                          <p:stCondLst>
                            <p:cond delay="0"/>
                          </p:stCondLst>
                        </p:cTn>
                        <p:tgtEl>
                          <p:spTgt spid="112663"/>
                        </p:tgtEl>
                        <p:attrNameLst>
                          <p:attrName>ppt_y</p:attrName>
                        </p:attrNameLst>
                      </p:cBhvr>
                      <p:tavLst>
                        <p:tav tm="0">
                          <p:val>
                            <p:strVal val="#ppt_y"/>
                          </p:val>
                        </p:tav>
                        <p:tav tm="100000">
                          <p:val>
                            <p:strVal val="#ppt_y"/>
                          </p:val>
                        </p:tav>
                      </p:tavLst>
                    </p:anim>
                  </p:childTnLst>
                </p:cTn>
              </p:par>
            </p:tnLst>
          </p:tmpl>
          <p:tmpl lvl="2">
            <p:tnLst>
              <p:par>
                <p:cTn presetID="40" presetClass="entr" presetSubtype="0" fill="hold" nodeType="withEffect">
                  <p:stCondLst>
                    <p:cond delay="0"/>
                  </p:stCondLst>
                  <p:iterate type="lt">
                    <p:tmPct val="10000"/>
                  </p:iterate>
                  <p:childTnLst>
                    <p:set>
                      <p:cBhvr>
                        <p:cTn dur="1" fill="hold">
                          <p:stCondLst>
                            <p:cond delay="0"/>
                          </p:stCondLst>
                        </p:cTn>
                        <p:tgtEl>
                          <p:spTgt spid="112663"/>
                        </p:tgtEl>
                        <p:attrNameLst>
                          <p:attrName>style.visibility</p:attrName>
                        </p:attrNameLst>
                      </p:cBhvr>
                      <p:to>
                        <p:strVal val="visible"/>
                      </p:to>
                    </p:set>
                    <p:animEffect transition="in" filter="fade">
                      <p:cBhvr>
                        <p:cTn dur="500">
                          <p:stCondLst>
                            <p:cond delay="0"/>
                          </p:stCondLst>
                        </p:cTn>
                        <p:tgtEl>
                          <p:spTgt spid="112663"/>
                        </p:tgtEl>
                      </p:cBhvr>
                    </p:animEffect>
                    <p:anim calcmode="lin" valueType="num">
                      <p:cBhvr>
                        <p:cTn dur="500" fill="hold">
                          <p:stCondLst>
                            <p:cond delay="0"/>
                          </p:stCondLst>
                        </p:cTn>
                        <p:tgtEl>
                          <p:spTgt spid="112663"/>
                        </p:tgtEl>
                        <p:attrNameLst>
                          <p:attrName>ppt_x</p:attrName>
                        </p:attrNameLst>
                      </p:cBhvr>
                      <p:tavLst>
                        <p:tav tm="0">
                          <p:val>
                            <p:strVal val="#ppt_x-.1"/>
                          </p:val>
                        </p:tav>
                        <p:tav tm="100000">
                          <p:val>
                            <p:strVal val="#ppt_x"/>
                          </p:val>
                        </p:tav>
                      </p:tavLst>
                    </p:anim>
                    <p:anim calcmode="lin" valueType="num">
                      <p:cBhvr>
                        <p:cTn dur="500" fill="hold">
                          <p:stCondLst>
                            <p:cond delay="0"/>
                          </p:stCondLst>
                        </p:cTn>
                        <p:tgtEl>
                          <p:spTgt spid="112663"/>
                        </p:tgtEl>
                        <p:attrNameLst>
                          <p:attrName>ppt_y</p:attrName>
                        </p:attrNameLst>
                      </p:cBhvr>
                      <p:tavLst>
                        <p:tav tm="0">
                          <p:val>
                            <p:strVal val="#ppt_y"/>
                          </p:val>
                        </p:tav>
                        <p:tav tm="100000">
                          <p:val>
                            <p:strVal val="#ppt_y"/>
                          </p:val>
                        </p:tav>
                      </p:tavLst>
                    </p:anim>
                  </p:childTnLst>
                </p:cTn>
              </p:par>
            </p:tnLst>
          </p:tmpl>
          <p:tmpl lvl="3">
            <p:tnLst>
              <p:par>
                <p:cTn presetID="40" presetClass="entr" presetSubtype="0" fill="hold" nodeType="withEffect">
                  <p:stCondLst>
                    <p:cond delay="0"/>
                  </p:stCondLst>
                  <p:iterate type="lt">
                    <p:tmPct val="10000"/>
                  </p:iterate>
                  <p:childTnLst>
                    <p:set>
                      <p:cBhvr>
                        <p:cTn dur="1" fill="hold">
                          <p:stCondLst>
                            <p:cond delay="0"/>
                          </p:stCondLst>
                        </p:cTn>
                        <p:tgtEl>
                          <p:spTgt spid="112663"/>
                        </p:tgtEl>
                        <p:attrNameLst>
                          <p:attrName>style.visibility</p:attrName>
                        </p:attrNameLst>
                      </p:cBhvr>
                      <p:to>
                        <p:strVal val="visible"/>
                      </p:to>
                    </p:set>
                    <p:animEffect transition="in" filter="fade">
                      <p:cBhvr>
                        <p:cTn dur="500">
                          <p:stCondLst>
                            <p:cond delay="0"/>
                          </p:stCondLst>
                        </p:cTn>
                        <p:tgtEl>
                          <p:spTgt spid="112663"/>
                        </p:tgtEl>
                      </p:cBhvr>
                    </p:animEffect>
                    <p:anim calcmode="lin" valueType="num">
                      <p:cBhvr>
                        <p:cTn dur="500" fill="hold">
                          <p:stCondLst>
                            <p:cond delay="0"/>
                          </p:stCondLst>
                        </p:cTn>
                        <p:tgtEl>
                          <p:spTgt spid="112663"/>
                        </p:tgtEl>
                        <p:attrNameLst>
                          <p:attrName>ppt_x</p:attrName>
                        </p:attrNameLst>
                      </p:cBhvr>
                      <p:tavLst>
                        <p:tav tm="0">
                          <p:val>
                            <p:strVal val="#ppt_x-.1"/>
                          </p:val>
                        </p:tav>
                        <p:tav tm="100000">
                          <p:val>
                            <p:strVal val="#ppt_x"/>
                          </p:val>
                        </p:tav>
                      </p:tavLst>
                    </p:anim>
                    <p:anim calcmode="lin" valueType="num">
                      <p:cBhvr>
                        <p:cTn dur="500" fill="hold">
                          <p:stCondLst>
                            <p:cond delay="0"/>
                          </p:stCondLst>
                        </p:cTn>
                        <p:tgtEl>
                          <p:spTgt spid="112663"/>
                        </p:tgtEl>
                        <p:attrNameLst>
                          <p:attrName>ppt_y</p:attrName>
                        </p:attrNameLst>
                      </p:cBhvr>
                      <p:tavLst>
                        <p:tav tm="0">
                          <p:val>
                            <p:strVal val="#ppt_y"/>
                          </p:val>
                        </p:tav>
                        <p:tav tm="100000">
                          <p:val>
                            <p:strVal val="#ppt_y"/>
                          </p:val>
                        </p:tav>
                      </p:tavLst>
                    </p:anim>
                  </p:childTnLst>
                </p:cTn>
              </p:par>
            </p:tnLst>
          </p:tmpl>
          <p:tmpl lvl="4">
            <p:tnLst>
              <p:par>
                <p:cTn presetID="40" presetClass="entr" presetSubtype="0" fill="hold" nodeType="withEffect">
                  <p:stCondLst>
                    <p:cond delay="0"/>
                  </p:stCondLst>
                  <p:iterate type="lt">
                    <p:tmPct val="10000"/>
                  </p:iterate>
                  <p:childTnLst>
                    <p:set>
                      <p:cBhvr>
                        <p:cTn dur="1" fill="hold">
                          <p:stCondLst>
                            <p:cond delay="0"/>
                          </p:stCondLst>
                        </p:cTn>
                        <p:tgtEl>
                          <p:spTgt spid="112663"/>
                        </p:tgtEl>
                        <p:attrNameLst>
                          <p:attrName>style.visibility</p:attrName>
                        </p:attrNameLst>
                      </p:cBhvr>
                      <p:to>
                        <p:strVal val="visible"/>
                      </p:to>
                    </p:set>
                    <p:animEffect transition="in" filter="fade">
                      <p:cBhvr>
                        <p:cTn dur="500">
                          <p:stCondLst>
                            <p:cond delay="0"/>
                          </p:stCondLst>
                        </p:cTn>
                        <p:tgtEl>
                          <p:spTgt spid="112663"/>
                        </p:tgtEl>
                      </p:cBhvr>
                    </p:animEffect>
                    <p:anim calcmode="lin" valueType="num">
                      <p:cBhvr>
                        <p:cTn dur="500" fill="hold">
                          <p:stCondLst>
                            <p:cond delay="0"/>
                          </p:stCondLst>
                        </p:cTn>
                        <p:tgtEl>
                          <p:spTgt spid="112663"/>
                        </p:tgtEl>
                        <p:attrNameLst>
                          <p:attrName>ppt_x</p:attrName>
                        </p:attrNameLst>
                      </p:cBhvr>
                      <p:tavLst>
                        <p:tav tm="0">
                          <p:val>
                            <p:strVal val="#ppt_x-.1"/>
                          </p:val>
                        </p:tav>
                        <p:tav tm="100000">
                          <p:val>
                            <p:strVal val="#ppt_x"/>
                          </p:val>
                        </p:tav>
                      </p:tavLst>
                    </p:anim>
                    <p:anim calcmode="lin" valueType="num">
                      <p:cBhvr>
                        <p:cTn dur="500" fill="hold">
                          <p:stCondLst>
                            <p:cond delay="0"/>
                          </p:stCondLst>
                        </p:cTn>
                        <p:tgtEl>
                          <p:spTgt spid="112663"/>
                        </p:tgtEl>
                        <p:attrNameLst>
                          <p:attrName>ppt_y</p:attrName>
                        </p:attrNameLst>
                      </p:cBhvr>
                      <p:tavLst>
                        <p:tav tm="0">
                          <p:val>
                            <p:strVal val="#ppt_y"/>
                          </p:val>
                        </p:tav>
                        <p:tav tm="100000">
                          <p:val>
                            <p:strVal val="#ppt_y"/>
                          </p:val>
                        </p:tav>
                      </p:tavLst>
                    </p:anim>
                  </p:childTnLst>
                </p:cTn>
              </p:par>
            </p:tnLst>
          </p:tmpl>
          <p:tmpl lvl="5">
            <p:tnLst>
              <p:par>
                <p:cTn presetID="40" presetClass="entr" presetSubtype="0" fill="hold" nodeType="withEffect">
                  <p:stCondLst>
                    <p:cond delay="0"/>
                  </p:stCondLst>
                  <p:iterate type="lt">
                    <p:tmPct val="10000"/>
                  </p:iterate>
                  <p:childTnLst>
                    <p:set>
                      <p:cBhvr>
                        <p:cTn dur="1" fill="hold">
                          <p:stCondLst>
                            <p:cond delay="0"/>
                          </p:stCondLst>
                        </p:cTn>
                        <p:tgtEl>
                          <p:spTgt spid="112663"/>
                        </p:tgtEl>
                        <p:attrNameLst>
                          <p:attrName>style.visibility</p:attrName>
                        </p:attrNameLst>
                      </p:cBhvr>
                      <p:to>
                        <p:strVal val="visible"/>
                      </p:to>
                    </p:set>
                    <p:animEffect transition="in" filter="fade">
                      <p:cBhvr>
                        <p:cTn dur="500">
                          <p:stCondLst>
                            <p:cond delay="0"/>
                          </p:stCondLst>
                        </p:cTn>
                        <p:tgtEl>
                          <p:spTgt spid="112663"/>
                        </p:tgtEl>
                      </p:cBhvr>
                    </p:animEffect>
                    <p:anim calcmode="lin" valueType="num">
                      <p:cBhvr>
                        <p:cTn dur="500" fill="hold">
                          <p:stCondLst>
                            <p:cond delay="0"/>
                          </p:stCondLst>
                        </p:cTn>
                        <p:tgtEl>
                          <p:spTgt spid="112663"/>
                        </p:tgtEl>
                        <p:attrNameLst>
                          <p:attrName>ppt_x</p:attrName>
                        </p:attrNameLst>
                      </p:cBhvr>
                      <p:tavLst>
                        <p:tav tm="0">
                          <p:val>
                            <p:strVal val="#ppt_x-.1"/>
                          </p:val>
                        </p:tav>
                        <p:tav tm="100000">
                          <p:val>
                            <p:strVal val="#ppt_x"/>
                          </p:val>
                        </p:tav>
                      </p:tavLst>
                    </p:anim>
                    <p:anim calcmode="lin" valueType="num">
                      <p:cBhvr>
                        <p:cTn dur="500" fill="hold">
                          <p:stCondLst>
                            <p:cond delay="0"/>
                          </p:stCondLst>
                        </p:cTn>
                        <p:tgtEl>
                          <p:spTgt spid="112663"/>
                        </p:tgtEl>
                        <p:attrNameLst>
                          <p:attrName>ppt_y</p:attrName>
                        </p:attrNameLst>
                      </p:cBhvr>
                      <p:tavLst>
                        <p:tav tm="0">
                          <p:val>
                            <p:strVal val="#ppt_y"/>
                          </p:val>
                        </p:tav>
                        <p:tav tm="100000">
                          <p:val>
                            <p:strVal val="#ppt_y"/>
                          </p:val>
                        </p:tav>
                      </p:tavLst>
                    </p:anim>
                  </p:childTnLst>
                </p:cTn>
              </p:par>
            </p:tnLst>
          </p:tmpl>
        </p:tmplLst>
      </p:bldP>
    </p:bldLst>
  </p:timing>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683568" y="642918"/>
            <a:ext cx="7920880" cy="3000396"/>
          </a:xfrm>
        </p:spPr>
        <p:txBody>
          <a:bodyPr/>
          <a:lstStyle/>
          <a:p>
            <a:r>
              <a:rPr lang="en-US" sz="3600" b="1" dirty="0" smtClean="0">
                <a:solidFill>
                  <a:schemeClr val="accent6"/>
                </a:solidFill>
                <a:effectLst>
                  <a:outerShdw blurRad="38100" dist="38100" dir="2700000" algn="tl">
                    <a:srgbClr val="000000">
                      <a:alpha val="43137"/>
                    </a:srgbClr>
                  </a:outerShdw>
                </a:effectLst>
              </a:rPr>
              <a:t>BAB 15 </a:t>
            </a:r>
            <a:br>
              <a:rPr lang="en-US" sz="3600" b="1" dirty="0" smtClean="0">
                <a:solidFill>
                  <a:schemeClr val="accent6"/>
                </a:solidFill>
                <a:effectLst>
                  <a:outerShdw blurRad="38100" dist="38100" dir="2700000" algn="tl">
                    <a:srgbClr val="000000">
                      <a:alpha val="43137"/>
                    </a:srgbClr>
                  </a:outerShdw>
                </a:effectLst>
              </a:rPr>
            </a:br>
            <a:r>
              <a:rPr lang="id-ID" sz="3600" b="1" dirty="0" smtClean="0">
                <a:solidFill>
                  <a:schemeClr val="accent6"/>
                </a:solidFill>
                <a:effectLst>
                  <a:outerShdw blurRad="38100" dist="38100" dir="2700000" algn="tl">
                    <a:srgbClr val="000000">
                      <a:alpha val="43137"/>
                    </a:srgbClr>
                  </a:outerShdw>
                </a:effectLst>
              </a:rPr>
              <a:t>MENERIMA DAN MELANJUTKAN PENUGASAN</a:t>
            </a:r>
            <a:r>
              <a:rPr lang="en-US" sz="3600" b="1" dirty="0" smtClean="0">
                <a:solidFill>
                  <a:schemeClr val="accent6"/>
                </a:solidFill>
                <a:effectLst>
                  <a:outerShdw blurRad="38100" dist="38100" dir="2700000" algn="tl">
                    <a:srgbClr val="000000">
                      <a:alpha val="43137"/>
                    </a:srgbClr>
                  </a:outerShdw>
                </a:effectLst>
              </a:rPr>
              <a:t/>
            </a:r>
            <a:br>
              <a:rPr lang="en-US" sz="3600" b="1" dirty="0" smtClean="0">
                <a:solidFill>
                  <a:schemeClr val="accent6"/>
                </a:solidFill>
                <a:effectLst>
                  <a:outerShdw blurRad="38100" dist="38100" dir="2700000" algn="tl">
                    <a:srgbClr val="000000">
                      <a:alpha val="43137"/>
                    </a:srgbClr>
                  </a:outerShdw>
                </a:effectLst>
              </a:rPr>
            </a:br>
            <a:r>
              <a:rPr lang="en-US" sz="3600" b="1" dirty="0">
                <a:solidFill>
                  <a:schemeClr val="accent6"/>
                </a:solidFill>
                <a:effectLst>
                  <a:outerShdw blurRad="38100" dist="38100" dir="2700000" algn="tl">
                    <a:srgbClr val="000000">
                      <a:alpha val="43137"/>
                    </a:srgbClr>
                  </a:outerShdw>
                </a:effectLst>
              </a:rPr>
              <a:t>&amp;</a:t>
            </a:r>
            <a:r>
              <a:rPr lang="en-US" sz="3600" b="1" dirty="0" smtClean="0">
                <a:solidFill>
                  <a:schemeClr val="accent6"/>
                </a:solidFill>
                <a:effectLst>
                  <a:outerShdw blurRad="38100" dist="38100" dir="2700000" algn="tl">
                    <a:srgbClr val="000000">
                      <a:alpha val="43137"/>
                    </a:srgbClr>
                  </a:outerShdw>
                </a:effectLst>
              </a:rPr>
              <a:t> </a:t>
            </a:r>
            <a:br>
              <a:rPr lang="en-US" sz="3600" b="1" dirty="0" smtClean="0">
                <a:solidFill>
                  <a:schemeClr val="accent6"/>
                </a:solidFill>
                <a:effectLst>
                  <a:outerShdw blurRad="38100" dist="38100" dir="2700000" algn="tl">
                    <a:srgbClr val="000000">
                      <a:alpha val="43137"/>
                    </a:srgbClr>
                  </a:outerShdw>
                </a:effectLst>
              </a:rPr>
            </a:br>
            <a:r>
              <a:rPr lang="en-US" sz="3600" b="1" dirty="0" smtClean="0">
                <a:solidFill>
                  <a:schemeClr val="accent6"/>
                </a:solidFill>
                <a:effectLst>
                  <a:outerShdw blurRad="38100" dist="38100" dir="2700000" algn="tl">
                    <a:srgbClr val="000000">
                      <a:alpha val="43137"/>
                    </a:srgbClr>
                  </a:outerShdw>
                </a:effectLst>
              </a:rPr>
              <a:t>BAB16</a:t>
            </a:r>
            <a:br>
              <a:rPr lang="en-US" sz="3600" b="1" dirty="0" smtClean="0">
                <a:solidFill>
                  <a:schemeClr val="accent6"/>
                </a:solidFill>
                <a:effectLst>
                  <a:outerShdw blurRad="38100" dist="38100" dir="2700000" algn="tl">
                    <a:srgbClr val="000000">
                      <a:alpha val="43137"/>
                    </a:srgbClr>
                  </a:outerShdw>
                </a:effectLst>
              </a:rPr>
            </a:br>
            <a:r>
              <a:rPr lang="en-US" sz="3600" b="1" dirty="0" smtClean="0">
                <a:solidFill>
                  <a:schemeClr val="accent6"/>
                </a:solidFill>
                <a:effectLst>
                  <a:outerShdw blurRad="38100" dist="38100" dir="2700000" algn="tl">
                    <a:srgbClr val="000000">
                      <a:alpha val="43137"/>
                    </a:srgbClr>
                  </a:outerShdw>
                </a:effectLst>
              </a:rPr>
              <a:t>STRATEGI AUDIT MENYELURUH</a:t>
            </a:r>
            <a:endParaRPr lang="en-US" sz="3600" b="1" dirty="0">
              <a:solidFill>
                <a:schemeClr val="accent6"/>
              </a:solidFill>
              <a:effectLst>
                <a:outerShdw blurRad="38100" dist="38100" dir="2700000" algn="tl">
                  <a:srgbClr val="000000">
                    <a:alpha val="43137"/>
                  </a:srgbClr>
                </a:outerShdw>
              </a:effectLst>
            </a:endParaRPr>
          </a:p>
        </p:txBody>
      </p:sp>
      <p:sp>
        <p:nvSpPr>
          <p:cNvPr id="3" name="Subtitle 2"/>
          <p:cNvSpPr>
            <a:spLocks noGrp="1"/>
          </p:cNvSpPr>
          <p:nvPr>
            <p:ph type="subTitle" sz="quarter" idx="1"/>
          </p:nvPr>
        </p:nvSpPr>
        <p:spPr>
          <a:xfrm>
            <a:off x="971600" y="4000504"/>
            <a:ext cx="7088832" cy="2857496"/>
          </a:xfrm>
        </p:spPr>
        <p:txBody>
          <a:bodyPr/>
          <a:lstStyle/>
          <a:p>
            <a:endParaRPr lang="en-US"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466526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92100"/>
            <a:ext cx="8229600" cy="832644"/>
          </a:xfrm>
        </p:spPr>
        <p:txBody>
          <a:bodyPr/>
          <a:lstStyle/>
          <a:p>
            <a:r>
              <a:rPr lang="en-US" dirty="0" err="1" smtClean="0"/>
              <a:t>Lanjutan</a:t>
            </a:r>
            <a:r>
              <a:rPr lang="en-US" dirty="0" smtClean="0"/>
              <a:t>,…….</a:t>
            </a:r>
            <a:endParaRPr lang="en-US" dirty="0"/>
          </a:p>
        </p:txBody>
      </p:sp>
      <p:sp>
        <p:nvSpPr>
          <p:cNvPr id="4" name="Content Placeholder 3"/>
          <p:cNvSpPr>
            <a:spLocks noGrp="1"/>
          </p:cNvSpPr>
          <p:nvPr>
            <p:ph idx="1"/>
          </p:nvPr>
        </p:nvSpPr>
        <p:spPr>
          <a:xfrm>
            <a:off x="457200" y="1052736"/>
            <a:ext cx="8229600" cy="4967064"/>
          </a:xfrm>
        </p:spPr>
        <p:txBody>
          <a:bodyPr/>
          <a:lstStyle/>
          <a:p>
            <a:pPr marL="0" indent="0">
              <a:buNone/>
            </a:pPr>
            <a:r>
              <a:rPr lang="en-US" sz="1800" dirty="0" smtClean="0"/>
              <a:t> </a:t>
            </a:r>
            <a:r>
              <a:rPr lang="en-US" sz="1800" dirty="0" err="1" smtClean="0"/>
              <a:t>Kemudian</a:t>
            </a:r>
            <a:r>
              <a:rPr lang="en-US" sz="1800" dirty="0" smtClean="0"/>
              <a:t> </a:t>
            </a:r>
            <a:r>
              <a:rPr lang="en-US" sz="1800" dirty="0" err="1" smtClean="0"/>
              <a:t>dalam</a:t>
            </a:r>
            <a:r>
              <a:rPr lang="en-US" sz="1800" dirty="0" smtClean="0"/>
              <a:t> </a:t>
            </a:r>
            <a:r>
              <a:rPr lang="en-US" sz="1800" dirty="0" err="1" smtClean="0"/>
              <a:t>Kertas</a:t>
            </a:r>
            <a:r>
              <a:rPr lang="en-US" sz="1800" dirty="0" smtClean="0"/>
              <a:t> </a:t>
            </a:r>
            <a:r>
              <a:rPr lang="en-US" sz="1800" dirty="0" err="1" smtClean="0"/>
              <a:t>surat</a:t>
            </a:r>
            <a:r>
              <a:rPr lang="en-US" sz="1800" dirty="0" smtClean="0"/>
              <a:t> KAP </a:t>
            </a:r>
            <a:r>
              <a:rPr lang="en-US" sz="1800" dirty="0" err="1" smtClean="0"/>
              <a:t>tersebut</a:t>
            </a:r>
            <a:r>
              <a:rPr lang="en-US" sz="1800" dirty="0"/>
              <a:t> </a:t>
            </a:r>
            <a:r>
              <a:rPr lang="en-US" sz="1800" dirty="0" err="1" smtClean="0"/>
              <a:t>terdapat</a:t>
            </a:r>
            <a:r>
              <a:rPr lang="en-US" sz="1800" dirty="0" smtClean="0"/>
              <a:t> </a:t>
            </a:r>
            <a:r>
              <a:rPr lang="en-US" sz="1800" dirty="0" err="1" smtClean="0"/>
              <a:t>tanggung</a:t>
            </a:r>
            <a:r>
              <a:rPr lang="en-US" sz="1800" dirty="0" smtClean="0"/>
              <a:t> </a:t>
            </a:r>
            <a:r>
              <a:rPr lang="en-US" sz="1800" dirty="0" err="1" smtClean="0"/>
              <a:t>jawab</a:t>
            </a:r>
            <a:r>
              <a:rPr lang="en-US" sz="1800" dirty="0" smtClean="0"/>
              <a:t>  auditor yang </a:t>
            </a:r>
            <a:r>
              <a:rPr lang="en-US" sz="1800" dirty="0" err="1" smtClean="0"/>
              <a:t>berkenaan</a:t>
            </a:r>
            <a:r>
              <a:rPr lang="en-US" sz="1800" dirty="0" smtClean="0"/>
              <a:t> </a:t>
            </a:r>
            <a:r>
              <a:rPr lang="en-US" sz="1800" dirty="0" err="1" smtClean="0"/>
              <a:t>dengan</a:t>
            </a:r>
            <a:r>
              <a:rPr lang="en-US" sz="1800" dirty="0"/>
              <a:t> </a:t>
            </a:r>
            <a:r>
              <a:rPr lang="en-US" sz="1800" dirty="0" err="1" smtClean="0"/>
              <a:t>mematuhi</a:t>
            </a:r>
            <a:r>
              <a:rPr lang="en-US" sz="1800" dirty="0" smtClean="0"/>
              <a:t> </a:t>
            </a:r>
            <a:r>
              <a:rPr lang="en-US" sz="1800" dirty="0" err="1" smtClean="0"/>
              <a:t>kewajiban</a:t>
            </a:r>
            <a:r>
              <a:rPr lang="en-US" sz="1800" dirty="0" smtClean="0"/>
              <a:t> </a:t>
            </a:r>
            <a:r>
              <a:rPr lang="en-US" sz="1800" dirty="0" err="1" smtClean="0"/>
              <a:t>etika</a:t>
            </a:r>
            <a:r>
              <a:rPr lang="en-US" sz="1800" dirty="0"/>
              <a:t> </a:t>
            </a:r>
            <a:r>
              <a:rPr lang="en-US" sz="1800" dirty="0" err="1" smtClean="0"/>
              <a:t>serta</a:t>
            </a:r>
            <a:r>
              <a:rPr lang="en-US" sz="1800" dirty="0" smtClean="0"/>
              <a:t> </a:t>
            </a:r>
            <a:r>
              <a:rPr lang="en-US" sz="1800" dirty="0" err="1" smtClean="0"/>
              <a:t>merencanakan</a:t>
            </a:r>
            <a:r>
              <a:rPr lang="en-US" sz="1800" dirty="0" smtClean="0"/>
              <a:t> audit </a:t>
            </a:r>
            <a:r>
              <a:rPr lang="en-US" sz="1800" dirty="0" err="1" smtClean="0"/>
              <a:t>untuk</a:t>
            </a:r>
            <a:r>
              <a:rPr lang="en-US" sz="1800" dirty="0" smtClean="0"/>
              <a:t> </a:t>
            </a:r>
            <a:r>
              <a:rPr lang="en-US" sz="1800" dirty="0" err="1" smtClean="0"/>
              <a:t>memperoleh</a:t>
            </a:r>
            <a:r>
              <a:rPr lang="en-US" sz="1800" dirty="0" smtClean="0"/>
              <a:t> </a:t>
            </a:r>
            <a:r>
              <a:rPr lang="en-US" sz="1800" dirty="0" err="1" smtClean="0"/>
              <a:t>asurans</a:t>
            </a:r>
            <a:r>
              <a:rPr lang="en-US" sz="1800" dirty="0" smtClean="0"/>
              <a:t> yang </a:t>
            </a:r>
            <a:r>
              <a:rPr lang="en-US" sz="1800" dirty="0" err="1" smtClean="0"/>
              <a:t>layak</a:t>
            </a:r>
            <a:r>
              <a:rPr lang="en-US" sz="1800" dirty="0" smtClean="0"/>
              <a:t> </a:t>
            </a:r>
            <a:r>
              <a:rPr lang="en-US" sz="1800" dirty="0" err="1" smtClean="0"/>
              <a:t>terhadap</a:t>
            </a:r>
            <a:r>
              <a:rPr lang="en-US" sz="1800" dirty="0" smtClean="0"/>
              <a:t> </a:t>
            </a:r>
            <a:r>
              <a:rPr lang="en-US" sz="1800" dirty="0" err="1" smtClean="0"/>
              <a:t>laporan</a:t>
            </a:r>
            <a:r>
              <a:rPr lang="en-US" sz="1800" dirty="0" smtClean="0"/>
              <a:t> </a:t>
            </a:r>
            <a:r>
              <a:rPr lang="en-US" sz="1800" dirty="0" err="1" smtClean="0"/>
              <a:t>keuangan</a:t>
            </a:r>
            <a:r>
              <a:rPr lang="en-US" sz="1800" dirty="0" smtClean="0"/>
              <a:t> yang </a:t>
            </a:r>
            <a:r>
              <a:rPr lang="en-US" sz="1800" dirty="0" err="1" smtClean="0"/>
              <a:t>salah</a:t>
            </a:r>
            <a:r>
              <a:rPr lang="en-US" sz="1800" dirty="0" smtClean="0"/>
              <a:t> </a:t>
            </a:r>
            <a:r>
              <a:rPr lang="en-US" sz="1800" dirty="0" err="1" smtClean="0"/>
              <a:t>saji</a:t>
            </a:r>
            <a:r>
              <a:rPr lang="en-US" sz="1800" dirty="0" smtClean="0"/>
              <a:t> material.</a:t>
            </a:r>
          </a:p>
          <a:p>
            <a:pPr marL="0" indent="0">
              <a:buNone/>
            </a:pPr>
            <a:endParaRPr lang="en-US" sz="1800" dirty="0" smtClean="0"/>
          </a:p>
          <a:p>
            <a:pPr marL="0" indent="0">
              <a:buNone/>
            </a:pPr>
            <a:r>
              <a:rPr lang="en-US" sz="1800" dirty="0" err="1" smtClean="0"/>
              <a:t>Tanggung</a:t>
            </a:r>
            <a:r>
              <a:rPr lang="en-US" sz="1800" dirty="0" smtClean="0"/>
              <a:t> </a:t>
            </a:r>
            <a:r>
              <a:rPr lang="en-US" sz="1800" dirty="0" err="1" smtClean="0"/>
              <a:t>jawab</a:t>
            </a:r>
            <a:r>
              <a:rPr lang="en-US" sz="1800" dirty="0" smtClean="0"/>
              <a:t> </a:t>
            </a:r>
            <a:r>
              <a:rPr lang="en-US" sz="1800" dirty="0" err="1" smtClean="0"/>
              <a:t>manajemen</a:t>
            </a:r>
            <a:r>
              <a:rPr lang="en-US" sz="1800" dirty="0" smtClean="0"/>
              <a:t> </a:t>
            </a:r>
          </a:p>
          <a:p>
            <a:pPr marL="0" indent="0">
              <a:buNone/>
            </a:pPr>
            <a:r>
              <a:rPr lang="en-US" sz="1800" dirty="0" smtClean="0"/>
              <a:t>Audit </a:t>
            </a:r>
            <a:r>
              <a:rPr lang="en-US" sz="1800" dirty="0" err="1" smtClean="0"/>
              <a:t>dilaksankaan</a:t>
            </a:r>
            <a:r>
              <a:rPr lang="en-US" sz="1800" dirty="0" smtClean="0"/>
              <a:t> </a:t>
            </a:r>
            <a:r>
              <a:rPr lang="en-US" sz="1800" dirty="0" err="1" smtClean="0"/>
              <a:t>atas</a:t>
            </a:r>
            <a:r>
              <a:rPr lang="en-US" sz="1800" dirty="0" smtClean="0"/>
              <a:t> </a:t>
            </a:r>
            <a:r>
              <a:rPr lang="en-US" sz="1800" dirty="0" err="1" smtClean="0"/>
              <a:t>dasar</a:t>
            </a:r>
            <a:r>
              <a:rPr lang="en-US" sz="1800" dirty="0" smtClean="0"/>
              <a:t> </a:t>
            </a:r>
            <a:r>
              <a:rPr lang="en-US" sz="1800" dirty="0" err="1" smtClean="0"/>
              <a:t>bahwa</a:t>
            </a:r>
            <a:r>
              <a:rPr lang="en-US" sz="1800" dirty="0" smtClean="0"/>
              <a:t> </a:t>
            </a:r>
            <a:r>
              <a:rPr lang="en-US" sz="1800" dirty="0" err="1" smtClean="0"/>
              <a:t>Direksi</a:t>
            </a:r>
            <a:r>
              <a:rPr lang="en-US" sz="1800" dirty="0" smtClean="0"/>
              <a:t> </a:t>
            </a:r>
            <a:r>
              <a:rPr lang="en-US" sz="1800" dirty="0" err="1" smtClean="0"/>
              <a:t>dan</a:t>
            </a:r>
            <a:r>
              <a:rPr lang="en-US" sz="1800" dirty="0" smtClean="0"/>
              <a:t> </a:t>
            </a:r>
            <a:r>
              <a:rPr lang="en-US" sz="1800" dirty="0" err="1" smtClean="0"/>
              <a:t>Dewan</a:t>
            </a:r>
            <a:r>
              <a:rPr lang="en-US" sz="1800" dirty="0" smtClean="0"/>
              <a:t> </a:t>
            </a:r>
            <a:r>
              <a:rPr lang="en-US" sz="1800" dirty="0" err="1" smtClean="0"/>
              <a:t>Komisaris</a:t>
            </a:r>
            <a:r>
              <a:rPr lang="en-US" sz="1800" dirty="0" smtClean="0"/>
              <a:t> </a:t>
            </a:r>
            <a:r>
              <a:rPr lang="en-US" sz="1800" dirty="0" err="1" smtClean="0"/>
              <a:t>mengakui</a:t>
            </a:r>
            <a:r>
              <a:rPr lang="en-US" sz="1800" dirty="0" smtClean="0"/>
              <a:t> </a:t>
            </a:r>
            <a:r>
              <a:rPr lang="en-US" sz="1800" dirty="0" err="1" smtClean="0"/>
              <a:t>serta</a:t>
            </a:r>
            <a:r>
              <a:rPr lang="en-US" sz="1800" dirty="0" smtClean="0"/>
              <a:t> </a:t>
            </a:r>
            <a:r>
              <a:rPr lang="en-US" sz="1800" dirty="0" err="1" smtClean="0"/>
              <a:t>memahami</a:t>
            </a:r>
            <a:r>
              <a:rPr lang="en-US" sz="1800" dirty="0" smtClean="0"/>
              <a:t> </a:t>
            </a:r>
            <a:r>
              <a:rPr lang="en-US" sz="1800" dirty="0" err="1" smtClean="0"/>
              <a:t>bahwa</a:t>
            </a:r>
            <a:r>
              <a:rPr lang="en-US" sz="1800" dirty="0" smtClean="0"/>
              <a:t> </a:t>
            </a:r>
            <a:r>
              <a:rPr lang="en-US" sz="1800" dirty="0" err="1" smtClean="0"/>
              <a:t>mereka</a:t>
            </a:r>
            <a:r>
              <a:rPr lang="en-US" sz="1800" dirty="0" smtClean="0"/>
              <a:t> </a:t>
            </a:r>
            <a:r>
              <a:rPr lang="en-US" sz="1800" dirty="0" err="1" smtClean="0"/>
              <a:t>bertanggung</a:t>
            </a:r>
            <a:r>
              <a:rPr lang="en-US" sz="1800" dirty="0" smtClean="0"/>
              <a:t> </a:t>
            </a:r>
            <a:r>
              <a:rPr lang="en-US" sz="1800" dirty="0" err="1" smtClean="0"/>
              <a:t>jawab</a:t>
            </a:r>
            <a:r>
              <a:rPr lang="en-US" sz="1800" dirty="0" smtClean="0"/>
              <a:t>:</a:t>
            </a:r>
          </a:p>
          <a:p>
            <a:pPr>
              <a:buFont typeface="Wingdings" panose="05000000000000000000" pitchFamily="2" charset="2"/>
              <a:buChar char="Ø"/>
            </a:pPr>
            <a:r>
              <a:rPr lang="en-US" sz="1800" dirty="0" err="1" smtClean="0"/>
              <a:t>Atas</a:t>
            </a:r>
            <a:r>
              <a:rPr lang="en-US" sz="1800" dirty="0" smtClean="0"/>
              <a:t> </a:t>
            </a:r>
            <a:r>
              <a:rPr lang="en-US" sz="1800" dirty="0" err="1" smtClean="0"/>
              <a:t>pembuatan</a:t>
            </a:r>
            <a:r>
              <a:rPr lang="en-US" sz="1800" dirty="0" smtClean="0"/>
              <a:t> &amp; </a:t>
            </a:r>
            <a:r>
              <a:rPr lang="en-US" sz="1800" dirty="0" err="1" smtClean="0"/>
              <a:t>penyajian</a:t>
            </a:r>
            <a:r>
              <a:rPr lang="en-US" sz="1800" dirty="0" smtClean="0"/>
              <a:t> </a:t>
            </a:r>
            <a:r>
              <a:rPr lang="en-US" sz="1800" dirty="0" err="1" smtClean="0"/>
              <a:t>laporan</a:t>
            </a:r>
            <a:r>
              <a:rPr lang="en-US" sz="1800" dirty="0" smtClean="0"/>
              <a:t> </a:t>
            </a:r>
            <a:r>
              <a:rPr lang="en-US" sz="1800" dirty="0" err="1" smtClean="0"/>
              <a:t>keuanagan</a:t>
            </a:r>
            <a:r>
              <a:rPr lang="en-US" sz="1800" dirty="0" smtClean="0"/>
              <a:t> </a:t>
            </a:r>
            <a:r>
              <a:rPr lang="en-US" sz="1800" dirty="0" err="1" smtClean="0"/>
              <a:t>secara</a:t>
            </a:r>
            <a:r>
              <a:rPr lang="en-US" sz="1800" dirty="0" smtClean="0"/>
              <a:t> </a:t>
            </a:r>
            <a:r>
              <a:rPr lang="en-US" sz="1800" dirty="0" err="1" smtClean="0"/>
              <a:t>wajar</a:t>
            </a:r>
            <a:r>
              <a:rPr lang="en-US" sz="1800" dirty="0" smtClean="0"/>
              <a:t> </a:t>
            </a:r>
            <a:r>
              <a:rPr lang="en-US" sz="1800" dirty="0" err="1" smtClean="0"/>
              <a:t>sesuai</a:t>
            </a:r>
            <a:r>
              <a:rPr lang="en-US" sz="1800" dirty="0" smtClean="0"/>
              <a:t> </a:t>
            </a:r>
            <a:r>
              <a:rPr lang="en-US" sz="1800" dirty="0" err="1" smtClean="0"/>
              <a:t>dengan</a:t>
            </a:r>
            <a:r>
              <a:rPr lang="en-US" sz="1800" dirty="0" smtClean="0"/>
              <a:t> IFRS</a:t>
            </a:r>
          </a:p>
          <a:p>
            <a:pPr>
              <a:buFont typeface="Wingdings" panose="05000000000000000000" pitchFamily="2" charset="2"/>
              <a:buChar char="Ø"/>
            </a:pPr>
            <a:r>
              <a:rPr lang="en-US" sz="1800" dirty="0" err="1" smtClean="0"/>
              <a:t>Atas</a:t>
            </a:r>
            <a:r>
              <a:rPr lang="en-US" sz="1800" dirty="0" smtClean="0"/>
              <a:t> </a:t>
            </a:r>
            <a:r>
              <a:rPr lang="en-US" sz="1800" dirty="0" err="1" smtClean="0"/>
              <a:t>pengendalian</a:t>
            </a:r>
            <a:r>
              <a:rPr lang="en-US" sz="1800" dirty="0" smtClean="0"/>
              <a:t> internal </a:t>
            </a:r>
            <a:r>
              <a:rPr lang="en-US" sz="1800" dirty="0" err="1" smtClean="0"/>
              <a:t>diperlukan</a:t>
            </a:r>
            <a:r>
              <a:rPr lang="en-US" sz="1800" dirty="0" smtClean="0"/>
              <a:t> </a:t>
            </a:r>
            <a:r>
              <a:rPr lang="en-US" sz="1800" dirty="0" err="1" smtClean="0"/>
              <a:t>untuk</a:t>
            </a:r>
            <a:r>
              <a:rPr lang="en-US" sz="1800" dirty="0" smtClean="0"/>
              <a:t> </a:t>
            </a:r>
            <a:r>
              <a:rPr lang="en-US" sz="1800" dirty="0" err="1" smtClean="0"/>
              <a:t>laporan</a:t>
            </a:r>
            <a:r>
              <a:rPr lang="en-US" sz="1800" dirty="0" smtClean="0"/>
              <a:t> </a:t>
            </a:r>
            <a:r>
              <a:rPr lang="en-US" sz="1800" dirty="0" err="1" smtClean="0"/>
              <a:t>keuangan</a:t>
            </a:r>
            <a:r>
              <a:rPr lang="en-US" sz="1800" dirty="0" smtClean="0"/>
              <a:t> </a:t>
            </a:r>
            <a:r>
              <a:rPr lang="en-US" sz="1800" dirty="0" err="1" smtClean="0"/>
              <a:t>bebas</a:t>
            </a:r>
            <a:r>
              <a:rPr lang="en-US" sz="1800" dirty="0" smtClean="0"/>
              <a:t> </a:t>
            </a:r>
            <a:r>
              <a:rPr lang="en-US" sz="1800" dirty="0" err="1" smtClean="0"/>
              <a:t>dari</a:t>
            </a:r>
            <a:r>
              <a:rPr lang="en-US" sz="1800" dirty="0" smtClean="0"/>
              <a:t> </a:t>
            </a:r>
            <a:r>
              <a:rPr lang="en-US" sz="1800" dirty="0" err="1" smtClean="0"/>
              <a:t>salah</a:t>
            </a:r>
            <a:r>
              <a:rPr lang="en-US" sz="1800" dirty="0" smtClean="0"/>
              <a:t> </a:t>
            </a:r>
            <a:r>
              <a:rPr lang="en-US" sz="1800" dirty="0" err="1" smtClean="0"/>
              <a:t>saji</a:t>
            </a:r>
            <a:r>
              <a:rPr lang="en-US" sz="1800" dirty="0" smtClean="0"/>
              <a:t> material</a:t>
            </a:r>
          </a:p>
          <a:p>
            <a:pPr>
              <a:buFont typeface="Wingdings" panose="05000000000000000000" pitchFamily="2" charset="2"/>
              <a:buChar char="Ø"/>
            </a:pPr>
            <a:r>
              <a:rPr lang="en-US" sz="1800" dirty="0" err="1" smtClean="0"/>
              <a:t>Memberikan</a:t>
            </a:r>
            <a:r>
              <a:rPr lang="en-US" sz="1800" dirty="0" smtClean="0"/>
              <a:t> </a:t>
            </a:r>
            <a:r>
              <a:rPr lang="en-US" sz="1800" dirty="0" err="1" smtClean="0"/>
              <a:t>kepada</a:t>
            </a:r>
            <a:r>
              <a:rPr lang="en-US" sz="1800" dirty="0" smtClean="0"/>
              <a:t> auditor </a:t>
            </a:r>
            <a:r>
              <a:rPr lang="en-US" sz="1800" dirty="0" err="1" smtClean="0"/>
              <a:t>tentang</a:t>
            </a:r>
            <a:r>
              <a:rPr lang="en-US" sz="1800" dirty="0" smtClean="0"/>
              <a:t>:</a:t>
            </a:r>
          </a:p>
          <a:p>
            <a:pPr marL="536575" indent="131763">
              <a:buFont typeface="+mj-lt"/>
              <a:buAutoNum type="romanUcPeriod"/>
            </a:pPr>
            <a:r>
              <a:rPr lang="en-US" sz="1800" dirty="0"/>
              <a:t>	</a:t>
            </a:r>
            <a:r>
              <a:rPr lang="en-US" sz="1800" dirty="0" err="1" smtClean="0"/>
              <a:t>Akses</a:t>
            </a:r>
            <a:r>
              <a:rPr lang="en-US" sz="1800" dirty="0" smtClean="0"/>
              <a:t> </a:t>
            </a:r>
            <a:r>
              <a:rPr lang="en-US" sz="1800" dirty="0" err="1" smtClean="0"/>
              <a:t>informasi</a:t>
            </a:r>
            <a:r>
              <a:rPr lang="en-US" sz="1800" dirty="0" smtClean="0"/>
              <a:t> yang </a:t>
            </a:r>
            <a:r>
              <a:rPr lang="en-US" sz="1800" dirty="0" err="1" smtClean="0"/>
              <a:t>relevan</a:t>
            </a:r>
            <a:r>
              <a:rPr lang="en-US" sz="1800" dirty="0" smtClean="0"/>
              <a:t> </a:t>
            </a:r>
            <a:r>
              <a:rPr lang="en-US" sz="1800" dirty="0" err="1" smtClean="0"/>
              <a:t>mengenai</a:t>
            </a:r>
            <a:r>
              <a:rPr lang="en-US" sz="1800" dirty="0" smtClean="0"/>
              <a:t> </a:t>
            </a:r>
            <a:r>
              <a:rPr lang="en-US" sz="1800" dirty="0" err="1" smtClean="0"/>
              <a:t>laporan</a:t>
            </a:r>
            <a:r>
              <a:rPr lang="en-US" sz="1800" dirty="0" smtClean="0"/>
              <a:t> </a:t>
            </a:r>
            <a:r>
              <a:rPr lang="en-US" sz="1800" dirty="0" err="1" smtClean="0"/>
              <a:t>keuangan</a:t>
            </a:r>
            <a:endParaRPr lang="en-US" sz="1800" dirty="0"/>
          </a:p>
          <a:p>
            <a:pPr marL="536575" indent="131763">
              <a:buFont typeface="+mj-lt"/>
              <a:buAutoNum type="romanUcPeriod"/>
            </a:pPr>
            <a:r>
              <a:rPr lang="en-US" sz="1800" dirty="0" smtClean="0"/>
              <a:t> </a:t>
            </a:r>
            <a:r>
              <a:rPr lang="en-US" sz="1800" dirty="0" err="1" smtClean="0"/>
              <a:t>Akses</a:t>
            </a:r>
            <a:r>
              <a:rPr lang="en-US" sz="1800" dirty="0" smtClean="0"/>
              <a:t> yang </a:t>
            </a:r>
            <a:r>
              <a:rPr lang="en-US" sz="1800" dirty="0" err="1" smtClean="0"/>
              <a:t>tidak</a:t>
            </a:r>
            <a:r>
              <a:rPr lang="en-US" sz="1800" dirty="0" smtClean="0"/>
              <a:t> </a:t>
            </a:r>
            <a:r>
              <a:rPr lang="en-US" sz="1800" dirty="0" err="1" smtClean="0"/>
              <a:t>terbatas</a:t>
            </a:r>
            <a:r>
              <a:rPr lang="en-US" sz="1800" dirty="0" smtClean="0"/>
              <a:t> </a:t>
            </a:r>
            <a:r>
              <a:rPr lang="en-US" sz="1800" dirty="0" err="1" smtClean="0"/>
              <a:t>kepada</a:t>
            </a:r>
            <a:r>
              <a:rPr lang="en-US" sz="1800" dirty="0" smtClean="0"/>
              <a:t> orang-orang </a:t>
            </a:r>
            <a:r>
              <a:rPr lang="en-US" sz="1800" dirty="0" err="1" smtClean="0"/>
              <a:t>didalam</a:t>
            </a:r>
            <a:r>
              <a:rPr lang="en-US" sz="1800" dirty="0" smtClean="0"/>
              <a:t> </a:t>
            </a:r>
            <a:r>
              <a:rPr lang="en-US" sz="1800" dirty="0" err="1" smtClean="0"/>
              <a:t>perusahaan</a:t>
            </a:r>
            <a:r>
              <a:rPr lang="en-US" sz="1800" dirty="0" smtClean="0"/>
              <a:t>    yang </a:t>
            </a:r>
            <a:r>
              <a:rPr lang="en-US" sz="1800" dirty="0" err="1" smtClean="0"/>
              <a:t>diperukan</a:t>
            </a:r>
            <a:r>
              <a:rPr lang="en-US" sz="1800" dirty="0" smtClean="0"/>
              <a:t> </a:t>
            </a:r>
            <a:r>
              <a:rPr lang="en-US" sz="1800" dirty="0" err="1" smtClean="0"/>
              <a:t>untuk</a:t>
            </a:r>
            <a:r>
              <a:rPr lang="en-US" sz="1800" dirty="0" smtClean="0"/>
              <a:t> </a:t>
            </a:r>
            <a:r>
              <a:rPr lang="en-US" sz="1800" dirty="0" err="1" smtClean="0"/>
              <a:t>memperoleh</a:t>
            </a:r>
            <a:r>
              <a:rPr lang="en-US" sz="1800" dirty="0" smtClean="0"/>
              <a:t> audit</a:t>
            </a:r>
          </a:p>
          <a:p>
            <a:pPr marL="0" indent="0">
              <a:buNone/>
            </a:pPr>
            <a:endParaRPr lang="en-US" sz="1800" dirty="0"/>
          </a:p>
        </p:txBody>
      </p:sp>
    </p:spTree>
    <p:extLst>
      <p:ext uri="{BB962C8B-B14F-4D97-AF65-F5344CB8AC3E}">
        <p14:creationId xmlns:p14="http://schemas.microsoft.com/office/powerpoint/2010/main" val="3983194906"/>
      </p:ext>
    </p:extLst>
  </p:cSld>
  <p:clrMapOvr>
    <a:masterClrMapping/>
  </p:clrMapOvr>
  <p:transition>
    <p:wedge/>
    <p:sndAc>
      <p:stSnd>
        <p:snd r:embed="rId2" name="coin.wav"/>
      </p:stSnd>
    </p:sndAc>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57158" y="142852"/>
            <a:ext cx="8329642" cy="1533548"/>
          </a:xfrm>
        </p:spPr>
        <p:txBody>
          <a:bodyPr/>
          <a:lstStyle/>
          <a:p>
            <a:r>
              <a:rPr lang="en-US" sz="3200" dirty="0" smtClean="0">
                <a:solidFill>
                  <a:srgbClr val="FFFF00"/>
                </a:solidFill>
              </a:rPr>
              <a:t>BAB 16 {STRATEGY AUDIT MENYELURUH}</a:t>
            </a:r>
            <a:br>
              <a:rPr lang="en-US" sz="3200" dirty="0" smtClean="0">
                <a:solidFill>
                  <a:srgbClr val="FFFF00"/>
                </a:solidFill>
              </a:rPr>
            </a:br>
            <a:r>
              <a:rPr lang="en-US" sz="3200" dirty="0" err="1" smtClean="0">
                <a:solidFill>
                  <a:srgbClr val="FFFF00"/>
                </a:solidFill>
              </a:rPr>
              <a:t>Bagan</a:t>
            </a:r>
            <a:r>
              <a:rPr lang="en-US" sz="3200" dirty="0" smtClean="0">
                <a:solidFill>
                  <a:srgbClr val="FFFF00"/>
                </a:solidFill>
              </a:rPr>
              <a:t> </a:t>
            </a:r>
            <a:r>
              <a:rPr lang="en-US" sz="3200" dirty="0" err="1" smtClean="0">
                <a:solidFill>
                  <a:srgbClr val="FFFF00"/>
                </a:solidFill>
              </a:rPr>
              <a:t>Proses</a:t>
            </a:r>
            <a:r>
              <a:rPr lang="en-US" sz="3200" dirty="0" smtClean="0">
                <a:solidFill>
                  <a:srgbClr val="FFFF00"/>
                </a:solidFill>
              </a:rPr>
              <a:t> Audit</a:t>
            </a:r>
            <a:endParaRPr lang="en-US" sz="3200" dirty="0">
              <a:solidFill>
                <a:srgbClr val="FFFF00"/>
              </a:solidFill>
            </a:endParaRPr>
          </a:p>
        </p:txBody>
      </p:sp>
      <p:sp>
        <p:nvSpPr>
          <p:cNvPr id="5" name="Content Placeholder 4"/>
          <p:cNvSpPr>
            <a:spLocks noGrp="1"/>
          </p:cNvSpPr>
          <p:nvPr>
            <p:ph idx="1"/>
          </p:nvPr>
        </p:nvSpPr>
        <p:spPr/>
        <p:txBody>
          <a:bodyPr/>
          <a:lstStyle/>
          <a:p>
            <a:r>
              <a:rPr lang="en-US" dirty="0" err="1" smtClean="0"/>
              <a:t>Tahap</a:t>
            </a:r>
            <a:r>
              <a:rPr lang="en-US" dirty="0" smtClean="0"/>
              <a:t> </a:t>
            </a:r>
            <a:r>
              <a:rPr lang="en-US" dirty="0" err="1" smtClean="0"/>
              <a:t>Menilai</a:t>
            </a:r>
            <a:r>
              <a:rPr lang="en-US" dirty="0" smtClean="0"/>
              <a:t> </a:t>
            </a:r>
            <a:r>
              <a:rPr lang="en-US" dirty="0" err="1" smtClean="0"/>
              <a:t>Resiko</a:t>
            </a:r>
            <a:r>
              <a:rPr lang="en-US" dirty="0" smtClean="0"/>
              <a:t> (Risk assessment)</a:t>
            </a:r>
          </a:p>
          <a:p>
            <a:pPr marL="0" indent="0">
              <a:buNone/>
            </a:pP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3595557429"/>
              </p:ext>
            </p:extLst>
          </p:nvPr>
        </p:nvGraphicFramePr>
        <p:xfrm>
          <a:off x="0" y="2564905"/>
          <a:ext cx="9144000" cy="4293096"/>
        </p:xfrm>
        <a:graphic>
          <a:graphicData uri="http://schemas.openxmlformats.org/drawingml/2006/table">
            <a:tbl>
              <a:tblPr firstRow="1" bandRow="1">
                <a:tableStyleId>{2D5ABB26-0587-4C30-8999-92F81FD0307C}</a:tableStyleId>
              </a:tblPr>
              <a:tblGrid>
                <a:gridCol w="9144000"/>
              </a:tblGrid>
              <a:tr h="4293096">
                <a:tc>
                  <a:txBody>
                    <a:bodyPr/>
                    <a:lstStyle/>
                    <a:p>
                      <a:pPr algn="l"/>
                      <a:r>
                        <a:rPr lang="en-US" dirty="0" smtClean="0">
                          <a:solidFill>
                            <a:srgbClr val="C00000"/>
                          </a:solidFill>
                        </a:rPr>
                        <a:t>  </a:t>
                      </a:r>
                      <a:r>
                        <a:rPr lang="en-US" sz="3200" dirty="0" err="1" smtClean="0">
                          <a:solidFill>
                            <a:srgbClr val="C00000"/>
                          </a:solidFill>
                        </a:rPr>
                        <a:t>Kegiatan</a:t>
                      </a:r>
                      <a:r>
                        <a:rPr lang="en-US" sz="3200" baseline="0" dirty="0" smtClean="0">
                          <a:solidFill>
                            <a:srgbClr val="C00000"/>
                          </a:solidFill>
                        </a:rPr>
                        <a:t>           </a:t>
                      </a:r>
                      <a:r>
                        <a:rPr lang="en-US" sz="3200" baseline="0" dirty="0" err="1" smtClean="0">
                          <a:solidFill>
                            <a:srgbClr val="C00000"/>
                          </a:solidFill>
                        </a:rPr>
                        <a:t>Tujuan</a:t>
                      </a:r>
                      <a:r>
                        <a:rPr lang="en-US" sz="3200" baseline="0" dirty="0" smtClean="0">
                          <a:solidFill>
                            <a:srgbClr val="C00000"/>
                          </a:solidFill>
                        </a:rPr>
                        <a:t>                </a:t>
                      </a:r>
                      <a:r>
                        <a:rPr lang="en-US" sz="3200" baseline="0" dirty="0" err="1" smtClean="0">
                          <a:solidFill>
                            <a:srgbClr val="C00000"/>
                          </a:solidFill>
                        </a:rPr>
                        <a:t>Dokumentasi</a:t>
                      </a:r>
                      <a:endParaRPr lang="en-US" sz="3200" baseline="0" dirty="0" smtClean="0">
                        <a:solidFill>
                          <a:srgbClr val="C00000"/>
                        </a:solidFill>
                      </a:endParaRPr>
                    </a:p>
                    <a:p>
                      <a:pPr algn="l"/>
                      <a:endParaRPr lang="en-US" dirty="0" smtClean="0">
                        <a:solidFill>
                          <a:srgbClr val="C00000"/>
                        </a:solidFill>
                      </a:endParaRPr>
                    </a:p>
                    <a:p>
                      <a:pPr algn="l"/>
                      <a:endParaRPr lang="en-US" dirty="0" smtClean="0"/>
                    </a:p>
                    <a:p>
                      <a:pPr algn="l"/>
                      <a:endParaRPr lang="en-US" dirty="0"/>
                    </a:p>
                  </a:txBody>
                  <a:tcPr/>
                </a:tc>
              </a:tr>
            </a:tbl>
          </a:graphicData>
        </a:graphic>
      </p:graphicFrame>
      <p:sp>
        <p:nvSpPr>
          <p:cNvPr id="8" name="Rectangle 7"/>
          <p:cNvSpPr/>
          <p:nvPr/>
        </p:nvSpPr>
        <p:spPr bwMode="auto">
          <a:xfrm>
            <a:off x="147765" y="3212976"/>
            <a:ext cx="2071599" cy="1224136"/>
          </a:xfrm>
          <a:prstGeom prst="rect">
            <a:avLst/>
          </a:prstGeom>
          <a:ln>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700" b="0" i="0" u="none" strike="noStrike" cap="none" normalizeH="0" baseline="0" dirty="0" err="1" smtClean="0">
                <a:ln>
                  <a:noFill/>
                </a:ln>
                <a:solidFill>
                  <a:schemeClr val="accent4">
                    <a:lumMod val="10000"/>
                  </a:schemeClr>
                </a:solidFill>
                <a:effectLst/>
                <a:latin typeface="Arial" charset="0"/>
              </a:rPr>
              <a:t>kegiatan</a:t>
            </a:r>
            <a:r>
              <a:rPr kumimoji="0" lang="en-US" sz="2700" b="0" i="0" u="none" strike="noStrike" cap="none" normalizeH="0" baseline="0" dirty="0" smtClean="0">
                <a:ln>
                  <a:noFill/>
                </a:ln>
                <a:solidFill>
                  <a:schemeClr val="accent4">
                    <a:lumMod val="10000"/>
                  </a:schemeClr>
                </a:solidFill>
                <a:effectLst/>
                <a:latin typeface="Arial" charset="0"/>
              </a:rPr>
              <a:t> </a:t>
            </a:r>
            <a:r>
              <a:rPr kumimoji="0" lang="en-US" sz="2700" b="0" i="0" u="none" strike="noStrike" cap="none" normalizeH="0" baseline="0" dirty="0" err="1" smtClean="0">
                <a:ln>
                  <a:noFill/>
                </a:ln>
                <a:solidFill>
                  <a:schemeClr val="accent4">
                    <a:lumMod val="10000"/>
                  </a:schemeClr>
                </a:solidFill>
                <a:effectLst/>
                <a:latin typeface="Arial" charset="0"/>
              </a:rPr>
              <a:t>pra</a:t>
            </a:r>
            <a:r>
              <a:rPr kumimoji="0" lang="en-US" sz="2700" b="0" i="0" u="none" strike="noStrike" cap="none" normalizeH="0" baseline="0" dirty="0" smtClean="0">
                <a:ln>
                  <a:noFill/>
                </a:ln>
                <a:solidFill>
                  <a:schemeClr val="accent4">
                    <a:lumMod val="10000"/>
                  </a:schemeClr>
                </a:solidFill>
                <a:effectLst/>
                <a:latin typeface="Arial" charset="0"/>
              </a:rPr>
              <a:t> </a:t>
            </a:r>
            <a:r>
              <a:rPr kumimoji="0" lang="en-US" sz="2700" b="0" i="0" u="none" strike="noStrike" cap="none" normalizeH="0" baseline="0" dirty="0" err="1" smtClean="0">
                <a:ln>
                  <a:noFill/>
                </a:ln>
                <a:solidFill>
                  <a:schemeClr val="accent4">
                    <a:lumMod val="10000"/>
                  </a:schemeClr>
                </a:solidFill>
                <a:effectLst/>
                <a:latin typeface="Arial" charset="0"/>
              </a:rPr>
              <a:t>penugasan</a:t>
            </a:r>
            <a:endParaRPr kumimoji="0" lang="en-US" sz="2700" b="0" i="0" u="none" strike="noStrike" cap="none" normalizeH="0" baseline="0" dirty="0" smtClean="0">
              <a:ln>
                <a:noFill/>
              </a:ln>
              <a:solidFill>
                <a:schemeClr val="accent4">
                  <a:lumMod val="10000"/>
                </a:schemeClr>
              </a:solidFill>
              <a:effectLst/>
              <a:latin typeface="Arial" charset="0"/>
            </a:endParaRPr>
          </a:p>
        </p:txBody>
      </p:sp>
      <p:cxnSp>
        <p:nvCxnSpPr>
          <p:cNvPr id="10" name="Straight Connector 9"/>
          <p:cNvCxnSpPr/>
          <p:nvPr/>
        </p:nvCxnSpPr>
        <p:spPr bwMode="auto">
          <a:xfrm>
            <a:off x="2271870" y="3835734"/>
            <a:ext cx="654715"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Pentagon 16"/>
          <p:cNvSpPr/>
          <p:nvPr/>
        </p:nvSpPr>
        <p:spPr bwMode="auto">
          <a:xfrm>
            <a:off x="2883310" y="3212976"/>
            <a:ext cx="2592288" cy="1224136"/>
          </a:xfrm>
          <a:prstGeom prst="homePlate">
            <a:avLst/>
          </a:prstGeom>
          <a:ln>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2400" dirty="0" err="1" smtClean="0">
                <a:solidFill>
                  <a:schemeClr val="accent4">
                    <a:lumMod val="10000"/>
                  </a:schemeClr>
                </a:solidFill>
                <a:latin typeface="Arial" charset="0"/>
              </a:rPr>
              <a:t>Putuskan</a:t>
            </a:r>
            <a:r>
              <a:rPr lang="en-US" sz="2400" dirty="0" smtClean="0">
                <a:solidFill>
                  <a:schemeClr val="accent4">
                    <a:lumMod val="10000"/>
                  </a:schemeClr>
                </a:solidFill>
                <a:latin typeface="Arial" charset="0"/>
              </a:rPr>
              <a:t> </a:t>
            </a:r>
            <a:r>
              <a:rPr lang="en-US" sz="2400" dirty="0" err="1" smtClean="0">
                <a:solidFill>
                  <a:schemeClr val="accent4">
                    <a:lumMod val="10000"/>
                  </a:schemeClr>
                </a:solidFill>
                <a:latin typeface="Arial" charset="0"/>
              </a:rPr>
              <a:t>terima</a:t>
            </a:r>
            <a:r>
              <a:rPr lang="en-US" sz="2400" dirty="0" smtClean="0">
                <a:solidFill>
                  <a:schemeClr val="accent4">
                    <a:lumMod val="10000"/>
                  </a:schemeClr>
                </a:solidFill>
                <a:latin typeface="Arial" charset="0"/>
              </a:rPr>
              <a:t>/</a:t>
            </a:r>
            <a:r>
              <a:rPr lang="en-US" sz="2400" dirty="0" err="1" smtClean="0">
                <a:solidFill>
                  <a:schemeClr val="accent4">
                    <a:lumMod val="10000"/>
                  </a:schemeClr>
                </a:solidFill>
                <a:latin typeface="Arial" charset="0"/>
              </a:rPr>
              <a:t>tolak</a:t>
            </a:r>
            <a:r>
              <a:rPr lang="en-US" sz="2400" dirty="0" smtClean="0">
                <a:solidFill>
                  <a:schemeClr val="accent4">
                    <a:lumMod val="10000"/>
                  </a:schemeClr>
                </a:solidFill>
                <a:latin typeface="Arial" charset="0"/>
              </a:rPr>
              <a:t> </a:t>
            </a:r>
            <a:r>
              <a:rPr lang="en-US" sz="2400" dirty="0" err="1" smtClean="0">
                <a:solidFill>
                  <a:schemeClr val="accent4">
                    <a:lumMod val="10000"/>
                  </a:schemeClr>
                </a:solidFill>
                <a:latin typeface="Arial" charset="0"/>
              </a:rPr>
              <a:t>penugasan</a:t>
            </a:r>
            <a:endParaRPr kumimoji="0" lang="en-US" sz="2400" b="0" i="0" u="none" strike="noStrike" cap="none" normalizeH="0" baseline="0" dirty="0" smtClean="0">
              <a:ln>
                <a:noFill/>
              </a:ln>
              <a:solidFill>
                <a:schemeClr val="accent4">
                  <a:lumMod val="10000"/>
                </a:schemeClr>
              </a:solidFill>
              <a:effectLst/>
              <a:latin typeface="Arial" charset="0"/>
            </a:endParaRPr>
          </a:p>
        </p:txBody>
      </p:sp>
      <p:cxnSp>
        <p:nvCxnSpPr>
          <p:cNvPr id="19" name="Straight Arrow Connector 18"/>
          <p:cNvCxnSpPr/>
          <p:nvPr/>
        </p:nvCxnSpPr>
        <p:spPr bwMode="auto">
          <a:xfrm>
            <a:off x="5441277" y="3835734"/>
            <a:ext cx="860598" cy="0"/>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 name="Flowchart: Document 23"/>
          <p:cNvSpPr/>
          <p:nvPr/>
        </p:nvSpPr>
        <p:spPr bwMode="auto">
          <a:xfrm>
            <a:off x="6301875" y="3212976"/>
            <a:ext cx="2571741" cy="1512756"/>
          </a:xfrm>
          <a:prstGeom prst="flowChartDocument">
            <a:avLst/>
          </a:prstGeom>
          <a:ln>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err="1" smtClean="0">
                <a:ln>
                  <a:noFill/>
                </a:ln>
                <a:solidFill>
                  <a:schemeClr val="accent4">
                    <a:lumMod val="10000"/>
                  </a:schemeClr>
                </a:solidFill>
                <a:effectLst/>
                <a:latin typeface="Arial" charset="0"/>
              </a:rPr>
              <a:t>faktor</a:t>
            </a:r>
            <a:r>
              <a:rPr kumimoji="0" lang="en-US" sz="2400" b="0" i="0" u="none" strike="noStrike" cap="none" normalizeH="0" baseline="0" dirty="0" smtClean="0">
                <a:ln>
                  <a:noFill/>
                </a:ln>
                <a:solidFill>
                  <a:schemeClr val="accent4">
                    <a:lumMod val="10000"/>
                  </a:schemeClr>
                </a:solidFill>
                <a:effectLst/>
                <a:latin typeface="Arial" charset="0"/>
              </a:rPr>
              <a:t> </a:t>
            </a:r>
            <a:r>
              <a:rPr kumimoji="0" lang="en-US" sz="2400" b="0" i="0" u="none" strike="noStrike" cap="none" normalizeH="0" baseline="0" dirty="0" err="1" smtClean="0">
                <a:ln>
                  <a:noFill/>
                </a:ln>
                <a:solidFill>
                  <a:schemeClr val="accent4">
                    <a:lumMod val="10000"/>
                  </a:schemeClr>
                </a:solidFill>
                <a:effectLst/>
                <a:latin typeface="Arial" charset="0"/>
              </a:rPr>
              <a:t>resiko</a:t>
            </a:r>
            <a:r>
              <a:rPr lang="en-US" sz="2400" dirty="0">
                <a:solidFill>
                  <a:schemeClr val="accent4">
                    <a:lumMod val="10000"/>
                  </a:schemeClr>
                </a:solidFill>
                <a:latin typeface="Arial" charset="0"/>
              </a:rPr>
              <a:t> </a:t>
            </a:r>
            <a:r>
              <a:rPr kumimoji="0" lang="en-US" sz="2400" b="0" i="0" u="none" strike="noStrike" cap="none" normalizeH="0" baseline="0" dirty="0" err="1" smtClean="0">
                <a:ln>
                  <a:noFill/>
                </a:ln>
                <a:solidFill>
                  <a:schemeClr val="accent4">
                    <a:lumMod val="10000"/>
                  </a:schemeClr>
                </a:solidFill>
                <a:effectLst/>
                <a:latin typeface="Arial" charset="0"/>
              </a:rPr>
              <a:t>independensi</a:t>
            </a:r>
            <a:r>
              <a:rPr kumimoji="0" lang="en-US" sz="2400" b="0" i="0" u="none" strike="noStrike" cap="none" normalizeH="0" baseline="0" dirty="0" smtClean="0">
                <a:ln>
                  <a:noFill/>
                </a:ln>
                <a:solidFill>
                  <a:schemeClr val="accent4">
                    <a:lumMod val="10000"/>
                  </a:schemeClr>
                </a:solidFill>
                <a:effectLst/>
                <a:latin typeface="Arial" charset="0"/>
              </a:rPr>
              <a:t> </a:t>
            </a:r>
            <a:r>
              <a:rPr kumimoji="0" lang="en-US" sz="2400" b="0" i="0" u="none" strike="noStrike" cap="none" normalizeH="0" baseline="0" dirty="0" err="1" smtClean="0">
                <a:ln>
                  <a:noFill/>
                </a:ln>
                <a:solidFill>
                  <a:schemeClr val="accent4">
                    <a:lumMod val="10000"/>
                  </a:schemeClr>
                </a:solidFill>
                <a:effectLst/>
                <a:latin typeface="Arial" charset="0"/>
              </a:rPr>
              <a:t>surat</a:t>
            </a:r>
            <a:r>
              <a:rPr kumimoji="0" lang="en-US" sz="2400" b="0" i="0" u="none" strike="noStrike" cap="none" normalizeH="0" baseline="0" dirty="0" smtClean="0">
                <a:ln>
                  <a:noFill/>
                </a:ln>
                <a:solidFill>
                  <a:schemeClr val="accent4">
                    <a:lumMod val="10000"/>
                  </a:schemeClr>
                </a:solidFill>
                <a:effectLst/>
                <a:latin typeface="Arial" charset="0"/>
              </a:rPr>
              <a:t> </a:t>
            </a:r>
            <a:r>
              <a:rPr kumimoji="0" lang="en-US" sz="2400" b="0" i="0" u="none" strike="noStrike" cap="none" normalizeH="0" baseline="0" dirty="0" err="1" smtClean="0">
                <a:ln>
                  <a:noFill/>
                </a:ln>
                <a:solidFill>
                  <a:schemeClr val="accent4">
                    <a:lumMod val="10000"/>
                  </a:schemeClr>
                </a:solidFill>
                <a:effectLst/>
                <a:latin typeface="Arial" charset="0"/>
              </a:rPr>
              <a:t>perikatan</a:t>
            </a:r>
            <a:endParaRPr kumimoji="0" lang="en-US" sz="2400" b="0" i="0" u="none" strike="noStrike" cap="none" normalizeH="0" baseline="0" dirty="0" smtClean="0">
              <a:ln>
                <a:noFill/>
              </a:ln>
              <a:solidFill>
                <a:schemeClr val="accent4">
                  <a:lumMod val="10000"/>
                </a:schemeClr>
              </a:solidFill>
              <a:effectLst/>
              <a:latin typeface="Arial" charset="0"/>
            </a:endParaRPr>
          </a:p>
        </p:txBody>
      </p:sp>
      <p:sp>
        <p:nvSpPr>
          <p:cNvPr id="39" name="Flowchart: Document 38"/>
          <p:cNvSpPr/>
          <p:nvPr/>
        </p:nvSpPr>
        <p:spPr bwMode="auto">
          <a:xfrm>
            <a:off x="6301874" y="5178742"/>
            <a:ext cx="2571741" cy="1679258"/>
          </a:xfrm>
          <a:prstGeom prst="flowChartDocument">
            <a:avLst/>
          </a:prstGeom>
          <a:ln>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err="1" smtClean="0">
                <a:ln>
                  <a:noFill/>
                </a:ln>
                <a:solidFill>
                  <a:schemeClr val="accent4">
                    <a:lumMod val="10000"/>
                  </a:schemeClr>
                </a:solidFill>
                <a:effectLst/>
                <a:latin typeface="Arial" charset="0"/>
              </a:rPr>
              <a:t>Materialitas</a:t>
            </a:r>
            <a:r>
              <a:rPr kumimoji="0" lang="en-US" sz="2400" b="0" i="0" u="none" strike="noStrike" cap="none" normalizeH="0" dirty="0" smtClean="0">
                <a:ln>
                  <a:noFill/>
                </a:ln>
                <a:solidFill>
                  <a:schemeClr val="accent4">
                    <a:lumMod val="10000"/>
                  </a:schemeClr>
                </a:solidFill>
                <a:effectLst/>
                <a:latin typeface="Arial" charset="0"/>
              </a:rPr>
              <a:t> </a:t>
            </a:r>
            <a:r>
              <a:rPr kumimoji="0" lang="en-US" sz="2400" b="0" i="0" u="none" strike="noStrike" cap="none" normalizeH="0" dirty="0" err="1" smtClean="0">
                <a:ln>
                  <a:noFill/>
                </a:ln>
                <a:solidFill>
                  <a:schemeClr val="accent4">
                    <a:lumMod val="10000"/>
                  </a:schemeClr>
                </a:solidFill>
                <a:effectLst/>
                <a:latin typeface="Arial" charset="0"/>
              </a:rPr>
              <a:t>diskusi</a:t>
            </a:r>
            <a:r>
              <a:rPr kumimoji="0" lang="en-US" sz="2400" b="0" i="0" u="none" strike="noStrike" cap="none" normalizeH="0" dirty="0" smtClean="0">
                <a:ln>
                  <a:noFill/>
                </a:ln>
                <a:solidFill>
                  <a:schemeClr val="accent4">
                    <a:lumMod val="10000"/>
                  </a:schemeClr>
                </a:solidFill>
                <a:effectLst/>
                <a:latin typeface="Arial" charset="0"/>
              </a:rPr>
              <a:t> </a:t>
            </a:r>
            <a:r>
              <a:rPr kumimoji="0" lang="en-US" sz="2400" b="0" i="0" u="none" strike="noStrike" cap="none" normalizeH="0" dirty="0" err="1" smtClean="0">
                <a:ln>
                  <a:noFill/>
                </a:ln>
                <a:solidFill>
                  <a:schemeClr val="accent4">
                    <a:lumMod val="10000"/>
                  </a:schemeClr>
                </a:solidFill>
                <a:effectLst/>
                <a:latin typeface="Arial" charset="0"/>
              </a:rPr>
              <a:t>tim</a:t>
            </a:r>
            <a:r>
              <a:rPr kumimoji="0" lang="en-US" sz="2400" b="0" i="0" u="none" strike="noStrike" cap="none" normalizeH="0" dirty="0" smtClean="0">
                <a:ln>
                  <a:noFill/>
                </a:ln>
                <a:solidFill>
                  <a:schemeClr val="accent4">
                    <a:lumMod val="10000"/>
                  </a:schemeClr>
                </a:solidFill>
                <a:effectLst/>
                <a:latin typeface="Arial" charset="0"/>
              </a:rPr>
              <a:t> audit </a:t>
            </a:r>
            <a:r>
              <a:rPr kumimoji="0" lang="en-US" sz="2400" b="0" i="0" u="none" strike="noStrike" cap="none" normalizeH="0" dirty="0" err="1" smtClean="0">
                <a:ln>
                  <a:noFill/>
                </a:ln>
                <a:solidFill>
                  <a:schemeClr val="accent4">
                    <a:lumMod val="10000"/>
                  </a:schemeClr>
                </a:solidFill>
                <a:effectLst/>
                <a:latin typeface="Arial" charset="0"/>
              </a:rPr>
              <a:t>strategi</a:t>
            </a:r>
            <a:r>
              <a:rPr lang="en-US" sz="2400" dirty="0">
                <a:solidFill>
                  <a:schemeClr val="accent4">
                    <a:lumMod val="10000"/>
                  </a:schemeClr>
                </a:solidFill>
                <a:latin typeface="Arial" charset="0"/>
              </a:rPr>
              <a:t> </a:t>
            </a:r>
            <a:r>
              <a:rPr lang="en-US" sz="2400" dirty="0" smtClean="0">
                <a:solidFill>
                  <a:schemeClr val="accent4">
                    <a:lumMod val="10000"/>
                  </a:schemeClr>
                </a:solidFill>
                <a:latin typeface="Arial" charset="0"/>
              </a:rPr>
              <a:t>audit </a:t>
            </a:r>
            <a:r>
              <a:rPr lang="en-US" sz="2400" dirty="0" err="1" smtClean="0">
                <a:solidFill>
                  <a:schemeClr val="accent4">
                    <a:lumMod val="10000"/>
                  </a:schemeClr>
                </a:solidFill>
                <a:latin typeface="Arial" charset="0"/>
              </a:rPr>
              <a:t>menyeluruh</a:t>
            </a:r>
            <a:endParaRPr kumimoji="0" lang="en-US" sz="2400" b="0" i="0" u="none" strike="noStrike" cap="none" normalizeH="0" baseline="0" dirty="0" smtClean="0">
              <a:ln>
                <a:noFill/>
              </a:ln>
              <a:solidFill>
                <a:schemeClr val="accent4">
                  <a:lumMod val="10000"/>
                </a:schemeClr>
              </a:solidFill>
              <a:effectLst/>
              <a:latin typeface="Arial" charset="0"/>
            </a:endParaRPr>
          </a:p>
        </p:txBody>
      </p:sp>
      <p:sp>
        <p:nvSpPr>
          <p:cNvPr id="40" name="Pentagon 39"/>
          <p:cNvSpPr/>
          <p:nvPr/>
        </p:nvSpPr>
        <p:spPr bwMode="auto">
          <a:xfrm>
            <a:off x="2883310" y="5178742"/>
            <a:ext cx="2592288" cy="1562626"/>
          </a:xfrm>
          <a:prstGeom prst="homePlate">
            <a:avLst/>
          </a:prstGeom>
          <a:ln>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2400" dirty="0" err="1" smtClean="0">
                <a:solidFill>
                  <a:schemeClr val="accent4">
                    <a:lumMod val="10000"/>
                  </a:schemeClr>
                </a:solidFill>
                <a:latin typeface="Arial" charset="0"/>
              </a:rPr>
              <a:t>Strategi</a:t>
            </a:r>
            <a:r>
              <a:rPr lang="en-US" sz="2400" dirty="0">
                <a:solidFill>
                  <a:schemeClr val="accent4">
                    <a:lumMod val="10000"/>
                  </a:schemeClr>
                </a:solidFill>
                <a:latin typeface="Arial" charset="0"/>
              </a:rPr>
              <a:t> </a:t>
            </a:r>
            <a:r>
              <a:rPr lang="en-US" sz="2400" dirty="0" err="1" smtClean="0">
                <a:solidFill>
                  <a:schemeClr val="accent4">
                    <a:lumMod val="10000"/>
                  </a:schemeClr>
                </a:solidFill>
                <a:latin typeface="Arial" charset="0"/>
              </a:rPr>
              <a:t>menyeluruh</a:t>
            </a:r>
            <a:r>
              <a:rPr lang="en-US" sz="2400" dirty="0" smtClean="0">
                <a:solidFill>
                  <a:schemeClr val="accent4">
                    <a:lumMod val="10000"/>
                  </a:schemeClr>
                </a:solidFill>
                <a:latin typeface="Arial" charset="0"/>
              </a:rPr>
              <a:t> </a:t>
            </a:r>
            <a:r>
              <a:rPr lang="en-US" sz="2400" dirty="0" err="1" smtClean="0">
                <a:solidFill>
                  <a:schemeClr val="accent4">
                    <a:lumMod val="10000"/>
                  </a:schemeClr>
                </a:solidFill>
                <a:latin typeface="Arial" charset="0"/>
              </a:rPr>
              <a:t>dari</a:t>
            </a:r>
            <a:r>
              <a:rPr lang="en-US" sz="2400" dirty="0" smtClean="0">
                <a:solidFill>
                  <a:schemeClr val="accent4">
                    <a:lumMod val="10000"/>
                  </a:schemeClr>
                </a:solidFill>
                <a:latin typeface="Arial" charset="0"/>
              </a:rPr>
              <a:t> </a:t>
            </a:r>
            <a:r>
              <a:rPr lang="en-US" sz="2400" dirty="0" err="1" smtClean="0">
                <a:solidFill>
                  <a:schemeClr val="accent4">
                    <a:lumMod val="10000"/>
                  </a:schemeClr>
                </a:solidFill>
                <a:latin typeface="Arial" charset="0"/>
              </a:rPr>
              <a:t>rencana</a:t>
            </a:r>
            <a:r>
              <a:rPr lang="en-US" sz="2400" dirty="0" smtClean="0">
                <a:solidFill>
                  <a:schemeClr val="accent4">
                    <a:lumMod val="10000"/>
                  </a:schemeClr>
                </a:solidFill>
                <a:latin typeface="Arial" charset="0"/>
              </a:rPr>
              <a:t> audit</a:t>
            </a:r>
            <a:endParaRPr kumimoji="0" lang="en-US" sz="2400" b="0" i="0" u="none" strike="noStrike" cap="none" normalizeH="0" baseline="0" dirty="0" smtClean="0">
              <a:ln>
                <a:noFill/>
              </a:ln>
              <a:solidFill>
                <a:schemeClr val="accent4">
                  <a:lumMod val="10000"/>
                </a:schemeClr>
              </a:solidFill>
              <a:effectLst/>
              <a:latin typeface="Arial" charset="0"/>
            </a:endParaRPr>
          </a:p>
        </p:txBody>
      </p:sp>
      <p:sp>
        <p:nvSpPr>
          <p:cNvPr id="41" name="Rectangle 40"/>
          <p:cNvSpPr/>
          <p:nvPr/>
        </p:nvSpPr>
        <p:spPr bwMode="auto">
          <a:xfrm>
            <a:off x="147766" y="5178742"/>
            <a:ext cx="2071599" cy="1377807"/>
          </a:xfrm>
          <a:prstGeom prst="rect">
            <a:avLst/>
          </a:prstGeom>
          <a:ln>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US" sz="2600" dirty="0" err="1" smtClean="0">
                <a:solidFill>
                  <a:schemeClr val="accent4">
                    <a:lumMod val="10000"/>
                  </a:schemeClr>
                </a:solidFill>
                <a:latin typeface="Arial" charset="0"/>
              </a:rPr>
              <a:t>Rencanakan</a:t>
            </a:r>
            <a:r>
              <a:rPr lang="en-US" sz="2600" dirty="0" smtClean="0">
                <a:solidFill>
                  <a:schemeClr val="accent4">
                    <a:lumMod val="10000"/>
                  </a:schemeClr>
                </a:solidFill>
                <a:latin typeface="Arial" charset="0"/>
              </a:rPr>
              <a:t> audit</a:t>
            </a:r>
            <a:endParaRPr kumimoji="0" lang="en-US" sz="2600" b="0" i="0" u="none" strike="noStrike" cap="none" normalizeH="0" baseline="0" dirty="0" smtClean="0">
              <a:ln>
                <a:noFill/>
              </a:ln>
              <a:solidFill>
                <a:schemeClr val="accent4">
                  <a:lumMod val="10000"/>
                </a:schemeClr>
              </a:solidFill>
              <a:effectLst/>
              <a:latin typeface="Arial" charset="0"/>
            </a:endParaRPr>
          </a:p>
        </p:txBody>
      </p:sp>
      <p:cxnSp>
        <p:nvCxnSpPr>
          <p:cNvPr id="42" name="Straight Connector 41"/>
          <p:cNvCxnSpPr/>
          <p:nvPr/>
        </p:nvCxnSpPr>
        <p:spPr bwMode="auto">
          <a:xfrm flipV="1">
            <a:off x="2219365" y="5867645"/>
            <a:ext cx="663945" cy="1434"/>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Straight Arrow Connector 42"/>
          <p:cNvCxnSpPr/>
          <p:nvPr/>
        </p:nvCxnSpPr>
        <p:spPr bwMode="auto">
          <a:xfrm>
            <a:off x="5441277" y="5960055"/>
            <a:ext cx="860598" cy="0"/>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Straight Connector 43"/>
          <p:cNvCxnSpPr/>
          <p:nvPr/>
        </p:nvCxnSpPr>
        <p:spPr bwMode="auto">
          <a:xfrm flipV="1">
            <a:off x="1174333" y="4486341"/>
            <a:ext cx="9231" cy="692402"/>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374693126"/>
      </p:ext>
    </p:extLst>
  </p:cSld>
  <p:clrMapOvr>
    <a:masterClrMapping/>
  </p:clrMapOvr>
  <p:transition>
    <p:wedge/>
    <p:sndAc>
      <p:stSnd>
        <p:snd r:embed="rId2" name="coin.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1617320"/>
          </a:xfrm>
        </p:spPr>
        <p:txBody>
          <a:bodyPr/>
          <a:lstStyle/>
          <a:p>
            <a:r>
              <a:rPr lang="en-US" sz="3600" dirty="0" smtClean="0"/>
              <a:t>ISA 300 (</a:t>
            </a:r>
            <a:r>
              <a:rPr lang="en-US" sz="3600" dirty="0" err="1" smtClean="0"/>
              <a:t>Rencana</a:t>
            </a:r>
            <a:r>
              <a:rPr lang="en-US" sz="3600" dirty="0" smtClean="0"/>
              <a:t> Audit &amp; </a:t>
            </a:r>
            <a:r>
              <a:rPr lang="en-US" sz="3600" dirty="0" err="1" smtClean="0"/>
              <a:t>Strategi</a:t>
            </a:r>
            <a:r>
              <a:rPr lang="en-US" sz="3600" dirty="0" smtClean="0"/>
              <a:t> Audit </a:t>
            </a:r>
            <a:r>
              <a:rPr lang="en-US" sz="3600" dirty="0" err="1" smtClean="0"/>
              <a:t>secara</a:t>
            </a:r>
            <a:r>
              <a:rPr lang="en-US" sz="3600" dirty="0" smtClean="0"/>
              <a:t> </a:t>
            </a:r>
            <a:r>
              <a:rPr lang="en-US" sz="3600" dirty="0" err="1" smtClean="0"/>
              <a:t>Menyeluruh</a:t>
            </a:r>
            <a:r>
              <a:rPr lang="en-US" sz="3600" dirty="0" smtClean="0"/>
              <a:t>)</a:t>
            </a:r>
            <a:endParaRPr lang="en-US" sz="3600" dirty="0"/>
          </a:p>
        </p:txBody>
      </p:sp>
      <p:sp>
        <p:nvSpPr>
          <p:cNvPr id="3" name="Content Placeholder 2"/>
          <p:cNvSpPr>
            <a:spLocks noGrp="1"/>
          </p:cNvSpPr>
          <p:nvPr>
            <p:ph idx="1"/>
          </p:nvPr>
        </p:nvSpPr>
        <p:spPr>
          <a:xfrm>
            <a:off x="467544" y="1916832"/>
            <a:ext cx="8229600" cy="4680520"/>
          </a:xfrm>
        </p:spPr>
        <p:txBody>
          <a:bodyPr/>
          <a:lstStyle/>
          <a:p>
            <a:r>
              <a:rPr lang="en-US" sz="1700" dirty="0" err="1" smtClean="0"/>
              <a:t>Alinea</a:t>
            </a:r>
            <a:r>
              <a:rPr lang="en-US" sz="1700" dirty="0" smtClean="0"/>
              <a:t> 4 </a:t>
            </a:r>
            <a:r>
              <a:rPr lang="en-US" sz="1700" dirty="0" err="1" smtClean="0"/>
              <a:t>menegaskan</a:t>
            </a:r>
            <a:r>
              <a:rPr lang="en-US" sz="1700" dirty="0" smtClean="0"/>
              <a:t> </a:t>
            </a:r>
            <a:r>
              <a:rPr lang="en-US" sz="1700" dirty="0" err="1" smtClean="0"/>
              <a:t>tujuan</a:t>
            </a:r>
            <a:r>
              <a:rPr lang="en-US" sz="1700" dirty="0" smtClean="0"/>
              <a:t> auditor  </a:t>
            </a:r>
            <a:r>
              <a:rPr lang="en-US" sz="1700" dirty="0" err="1" smtClean="0"/>
              <a:t>ialah</a:t>
            </a:r>
            <a:r>
              <a:rPr lang="en-US" sz="1700" dirty="0" smtClean="0"/>
              <a:t> </a:t>
            </a:r>
            <a:r>
              <a:rPr lang="en-US" sz="1700" dirty="0" err="1" smtClean="0"/>
              <a:t>merencanakan</a:t>
            </a:r>
            <a:r>
              <a:rPr lang="en-US" sz="1700" dirty="0" smtClean="0"/>
              <a:t> audit yang </a:t>
            </a:r>
            <a:r>
              <a:rPr lang="en-US" sz="1700" dirty="0" err="1" smtClean="0"/>
              <a:t>efektif</a:t>
            </a:r>
            <a:endParaRPr lang="en-US" sz="1700" dirty="0" smtClean="0"/>
          </a:p>
          <a:p>
            <a:r>
              <a:rPr lang="en-US" sz="1700" dirty="0" err="1" smtClean="0"/>
              <a:t>Alinea</a:t>
            </a:r>
            <a:r>
              <a:rPr lang="en-US" sz="1700" dirty="0" smtClean="0"/>
              <a:t> 5 Partner yang </a:t>
            </a:r>
            <a:r>
              <a:rPr lang="en-US" sz="1700" dirty="0" err="1" smtClean="0"/>
              <a:t>memimpin</a:t>
            </a:r>
            <a:r>
              <a:rPr lang="en-US" sz="1700" dirty="0" smtClean="0"/>
              <a:t> </a:t>
            </a:r>
            <a:r>
              <a:rPr lang="en-US" sz="1700" dirty="0" err="1" smtClean="0"/>
              <a:t>penugasan</a:t>
            </a:r>
            <a:r>
              <a:rPr lang="en-US" sz="1700" dirty="0" smtClean="0"/>
              <a:t> &amp; </a:t>
            </a:r>
            <a:r>
              <a:rPr lang="en-US" sz="1700" dirty="0" err="1" smtClean="0"/>
              <a:t>anggota-anggota</a:t>
            </a:r>
            <a:r>
              <a:rPr lang="en-US" sz="1700" dirty="0" smtClean="0"/>
              <a:t> </a:t>
            </a:r>
            <a:r>
              <a:rPr lang="en-US" sz="1700" dirty="0" err="1" smtClean="0"/>
              <a:t>utama</a:t>
            </a:r>
            <a:r>
              <a:rPr lang="en-US" sz="1700" dirty="0" smtClean="0"/>
              <a:t> </a:t>
            </a:r>
            <a:r>
              <a:rPr lang="en-US" sz="1700" dirty="0" err="1" smtClean="0"/>
              <a:t>wajib</a:t>
            </a:r>
            <a:r>
              <a:rPr lang="en-US" sz="1700" dirty="0" smtClean="0"/>
              <a:t> </a:t>
            </a:r>
            <a:r>
              <a:rPr lang="en-US" sz="1700" dirty="0" err="1" smtClean="0"/>
              <a:t>dilibatkan</a:t>
            </a:r>
            <a:r>
              <a:rPr lang="en-US" sz="1700" dirty="0" smtClean="0"/>
              <a:t> </a:t>
            </a:r>
            <a:r>
              <a:rPr lang="en-US" sz="1700" dirty="0" err="1" smtClean="0"/>
              <a:t>dalam</a:t>
            </a:r>
            <a:r>
              <a:rPr lang="en-US" sz="1700" dirty="0" smtClean="0"/>
              <a:t> </a:t>
            </a:r>
            <a:r>
              <a:rPr lang="en-US" sz="1700" dirty="0" err="1" smtClean="0"/>
              <a:t>perencanaan</a:t>
            </a:r>
            <a:r>
              <a:rPr lang="en-US" sz="1700" dirty="0" smtClean="0"/>
              <a:t> audit</a:t>
            </a:r>
          </a:p>
          <a:p>
            <a:r>
              <a:rPr lang="en-US" sz="1700" dirty="0" err="1" smtClean="0"/>
              <a:t>Alinea</a:t>
            </a:r>
            <a:r>
              <a:rPr lang="en-US" sz="1700" dirty="0" smtClean="0"/>
              <a:t> 7 Auditor </a:t>
            </a:r>
            <a:r>
              <a:rPr lang="en-US" sz="1700" dirty="0" err="1" smtClean="0"/>
              <a:t>wajib</a:t>
            </a:r>
            <a:r>
              <a:rPr lang="en-US" sz="1700" dirty="0" smtClean="0"/>
              <a:t> </a:t>
            </a:r>
            <a:r>
              <a:rPr lang="en-US" sz="1700" dirty="0" err="1" smtClean="0"/>
              <a:t>menyusun</a:t>
            </a:r>
            <a:r>
              <a:rPr lang="en-US" sz="1700" dirty="0" smtClean="0"/>
              <a:t> </a:t>
            </a:r>
            <a:r>
              <a:rPr lang="en-US" sz="1700" dirty="0" err="1" smtClean="0"/>
              <a:t>strategi</a:t>
            </a:r>
            <a:r>
              <a:rPr lang="en-US" sz="1700" dirty="0" smtClean="0"/>
              <a:t> audit </a:t>
            </a:r>
            <a:r>
              <a:rPr lang="en-US" sz="1700" dirty="0" err="1" smtClean="0"/>
              <a:t>secara</a:t>
            </a:r>
            <a:r>
              <a:rPr lang="en-US" sz="1700" dirty="0" smtClean="0"/>
              <a:t> </a:t>
            </a:r>
            <a:r>
              <a:rPr lang="en-US" sz="1700" dirty="0" err="1" smtClean="0"/>
              <a:t>menyuluruh</a:t>
            </a:r>
            <a:r>
              <a:rPr lang="en-US" sz="1700" dirty="0" smtClean="0"/>
              <a:t> </a:t>
            </a:r>
            <a:r>
              <a:rPr lang="en-US" sz="1700" dirty="0" err="1" smtClean="0"/>
              <a:t>menjadi</a:t>
            </a:r>
            <a:r>
              <a:rPr lang="en-US" sz="1700" dirty="0" smtClean="0"/>
              <a:t> </a:t>
            </a:r>
            <a:r>
              <a:rPr lang="en-US" sz="1700" dirty="0" err="1" smtClean="0"/>
              <a:t>petunjuk</a:t>
            </a:r>
            <a:r>
              <a:rPr lang="en-US" sz="1700" dirty="0" smtClean="0"/>
              <a:t> </a:t>
            </a:r>
            <a:r>
              <a:rPr lang="en-US" sz="1700" dirty="0" err="1" smtClean="0"/>
              <a:t>pengembangan</a:t>
            </a:r>
            <a:r>
              <a:rPr lang="en-US" sz="1700" dirty="0" smtClean="0"/>
              <a:t> audit</a:t>
            </a:r>
          </a:p>
          <a:p>
            <a:r>
              <a:rPr lang="en-US" sz="1700" dirty="0" err="1" smtClean="0"/>
              <a:t>Alinea</a:t>
            </a:r>
            <a:r>
              <a:rPr lang="en-US" sz="1700" dirty="0" smtClean="0"/>
              <a:t> 8 </a:t>
            </a:r>
            <a:r>
              <a:rPr lang="en-US" sz="1700" dirty="0" err="1" smtClean="0"/>
              <a:t>menyusun</a:t>
            </a:r>
            <a:r>
              <a:rPr lang="en-US" sz="1700" dirty="0" smtClean="0"/>
              <a:t> </a:t>
            </a:r>
            <a:r>
              <a:rPr lang="en-US" sz="1700" dirty="0" err="1" smtClean="0"/>
              <a:t>strategi</a:t>
            </a:r>
            <a:r>
              <a:rPr lang="en-US" sz="1700" dirty="0" smtClean="0"/>
              <a:t> audit </a:t>
            </a:r>
            <a:r>
              <a:rPr lang="en-US" sz="1700" dirty="0" err="1" smtClean="0"/>
              <a:t>secara</a:t>
            </a:r>
            <a:r>
              <a:rPr lang="en-US" sz="1700" dirty="0" smtClean="0"/>
              <a:t> </a:t>
            </a:r>
            <a:r>
              <a:rPr lang="en-US" sz="1700" dirty="0" err="1" smtClean="0"/>
              <a:t>menyuluruh</a:t>
            </a:r>
            <a:r>
              <a:rPr lang="en-US" sz="1700" dirty="0" smtClean="0"/>
              <a:t>, auditor </a:t>
            </a:r>
            <a:r>
              <a:rPr lang="en-US" sz="1700" dirty="0" err="1" smtClean="0"/>
              <a:t>wajib</a:t>
            </a:r>
            <a:r>
              <a:rPr lang="en-US" sz="1700" dirty="0" smtClean="0"/>
              <a:t> </a:t>
            </a:r>
            <a:r>
              <a:rPr lang="en-US" sz="1700" dirty="0" err="1" smtClean="0"/>
              <a:t>untuk</a:t>
            </a:r>
            <a:r>
              <a:rPr lang="en-US" sz="1700" dirty="0" smtClean="0"/>
              <a:t>:  </a:t>
            </a:r>
          </a:p>
          <a:p>
            <a:pPr marL="0" indent="0">
              <a:buNone/>
            </a:pPr>
            <a:r>
              <a:rPr lang="en-US" sz="1700" dirty="0"/>
              <a:t>	 </a:t>
            </a:r>
            <a:r>
              <a:rPr lang="en-US" sz="1700" dirty="0" smtClean="0"/>
              <a:t>   a. </a:t>
            </a:r>
            <a:r>
              <a:rPr lang="en-US" sz="1700" dirty="0" err="1" smtClean="0"/>
              <a:t>Identifikasi</a:t>
            </a:r>
            <a:r>
              <a:rPr lang="en-US" sz="1700" dirty="0" smtClean="0"/>
              <a:t> </a:t>
            </a:r>
            <a:r>
              <a:rPr lang="en-US" sz="1700" dirty="0" err="1" smtClean="0"/>
              <a:t>ciri-ciri</a:t>
            </a:r>
            <a:r>
              <a:rPr lang="en-US" sz="1700" dirty="0" smtClean="0"/>
              <a:t> </a:t>
            </a:r>
            <a:r>
              <a:rPr lang="en-US" sz="1700" dirty="0" err="1" smtClean="0"/>
              <a:t>penugasan</a:t>
            </a:r>
            <a:endParaRPr lang="en-US" sz="1700" dirty="0" smtClean="0"/>
          </a:p>
          <a:p>
            <a:pPr marL="0" indent="0">
              <a:buNone/>
            </a:pPr>
            <a:r>
              <a:rPr lang="en-US" sz="1700" dirty="0"/>
              <a:t>	 </a:t>
            </a:r>
            <a:r>
              <a:rPr lang="en-US" sz="1700" dirty="0" smtClean="0"/>
              <a:t>   b. </a:t>
            </a:r>
            <a:r>
              <a:rPr lang="en-US" sz="1700" dirty="0" err="1" smtClean="0"/>
              <a:t>Memastikan</a:t>
            </a:r>
            <a:r>
              <a:rPr lang="en-US" sz="1700" dirty="0" smtClean="0"/>
              <a:t> </a:t>
            </a:r>
            <a:r>
              <a:rPr lang="en-US" sz="1700" dirty="0" err="1" smtClean="0"/>
              <a:t>tujuan</a:t>
            </a:r>
            <a:r>
              <a:rPr lang="en-US" sz="1700" dirty="0" smtClean="0"/>
              <a:t> </a:t>
            </a:r>
            <a:r>
              <a:rPr lang="en-US" sz="1700" dirty="0" err="1" smtClean="0"/>
              <a:t>pelaporan</a:t>
            </a:r>
            <a:r>
              <a:rPr lang="en-US" sz="1700" dirty="0" smtClean="0"/>
              <a:t> </a:t>
            </a:r>
            <a:r>
              <a:rPr lang="en-US" sz="1700" dirty="0" err="1" smtClean="0"/>
              <a:t>dalam</a:t>
            </a:r>
            <a:r>
              <a:rPr lang="en-US" sz="1700" dirty="0" smtClean="0"/>
              <a:t> </a:t>
            </a:r>
            <a:r>
              <a:rPr lang="en-US" sz="1700" dirty="0" err="1" smtClean="0"/>
              <a:t>hal</a:t>
            </a:r>
            <a:r>
              <a:rPr lang="en-US" sz="1700" dirty="0" smtClean="0"/>
              <a:t> </a:t>
            </a:r>
            <a:r>
              <a:rPr lang="en-US" sz="1700" dirty="0" err="1" smtClean="0"/>
              <a:t>penugasannya</a:t>
            </a:r>
            <a:endParaRPr lang="en-US" sz="1700" dirty="0" smtClean="0"/>
          </a:p>
          <a:p>
            <a:pPr marL="0" indent="0">
              <a:buNone/>
            </a:pPr>
            <a:r>
              <a:rPr lang="en-US" sz="1700" dirty="0"/>
              <a:t>	 </a:t>
            </a:r>
            <a:r>
              <a:rPr lang="en-US" sz="1700" dirty="0" smtClean="0"/>
              <a:t>   c. </a:t>
            </a:r>
            <a:r>
              <a:rPr lang="en-US" sz="1700" dirty="0" err="1" smtClean="0"/>
              <a:t>Memperhitungkan</a:t>
            </a:r>
            <a:r>
              <a:rPr lang="en-US" sz="1700" dirty="0" smtClean="0"/>
              <a:t> </a:t>
            </a:r>
            <a:r>
              <a:rPr lang="en-US" sz="1700" dirty="0" err="1" smtClean="0"/>
              <a:t>hasil</a:t>
            </a:r>
            <a:r>
              <a:rPr lang="en-US" sz="1700" dirty="0" smtClean="0"/>
              <a:t> </a:t>
            </a:r>
            <a:r>
              <a:rPr lang="en-US" sz="1700" dirty="0" err="1" smtClean="0"/>
              <a:t>dari</a:t>
            </a:r>
            <a:r>
              <a:rPr lang="en-US" sz="1700" dirty="0" smtClean="0"/>
              <a:t> </a:t>
            </a:r>
            <a:r>
              <a:rPr lang="en-US" sz="1700" dirty="0" err="1" smtClean="0"/>
              <a:t>pra-penugasan</a:t>
            </a:r>
            <a:r>
              <a:rPr lang="en-US" sz="1700" dirty="0" smtClean="0"/>
              <a:t> auditor</a:t>
            </a:r>
          </a:p>
          <a:p>
            <a:pPr marL="0" indent="0">
              <a:buNone/>
            </a:pPr>
            <a:r>
              <a:rPr lang="en-US" sz="1700" dirty="0"/>
              <a:t>	</a:t>
            </a:r>
            <a:r>
              <a:rPr lang="en-US" sz="1700" dirty="0" smtClean="0"/>
              <a:t>    d. </a:t>
            </a:r>
            <a:r>
              <a:rPr lang="en-US" sz="1700" dirty="0" err="1" smtClean="0"/>
              <a:t>Memastikan</a:t>
            </a:r>
            <a:r>
              <a:rPr lang="en-US" sz="1700" dirty="0" smtClean="0"/>
              <a:t> </a:t>
            </a:r>
            <a:r>
              <a:rPr lang="en-US" sz="1700" dirty="0" err="1" smtClean="0"/>
              <a:t>waktu</a:t>
            </a:r>
            <a:r>
              <a:rPr lang="en-US" sz="1700" dirty="0" smtClean="0"/>
              <a:t>, &amp; </a:t>
            </a:r>
            <a:r>
              <a:rPr lang="en-US" sz="1700" dirty="0" err="1" smtClean="0"/>
              <a:t>luasnya</a:t>
            </a:r>
            <a:r>
              <a:rPr lang="en-US" sz="1700" dirty="0" smtClean="0"/>
              <a:t> SDM </a:t>
            </a:r>
            <a:r>
              <a:rPr lang="en-US" sz="1700" dirty="0" err="1" smtClean="0"/>
              <a:t>untuk</a:t>
            </a:r>
            <a:r>
              <a:rPr lang="en-US" sz="1700" dirty="0" smtClean="0"/>
              <a:t> </a:t>
            </a:r>
            <a:r>
              <a:rPr lang="en-US" sz="1700" dirty="0" err="1" smtClean="0"/>
              <a:t>pelaksanaan</a:t>
            </a:r>
            <a:r>
              <a:rPr lang="en-US" sz="1700" dirty="0" smtClean="0"/>
              <a:t> </a:t>
            </a:r>
            <a:r>
              <a:rPr lang="en-US" sz="1700" dirty="0" err="1" smtClean="0"/>
              <a:t>penugasan</a:t>
            </a:r>
            <a:endParaRPr lang="en-US" sz="1700" dirty="0" smtClean="0"/>
          </a:p>
          <a:p>
            <a:r>
              <a:rPr lang="en-US" sz="1700" dirty="0" err="1" smtClean="0"/>
              <a:t>Alinea</a:t>
            </a:r>
            <a:r>
              <a:rPr lang="en-US" sz="1700" dirty="0" smtClean="0"/>
              <a:t> 9 Auditor </a:t>
            </a:r>
            <a:r>
              <a:rPr lang="en-US" sz="1700" dirty="0" err="1" smtClean="0"/>
              <a:t>wajib</a:t>
            </a:r>
            <a:r>
              <a:rPr lang="en-US" sz="1700" dirty="0" smtClean="0"/>
              <a:t> </a:t>
            </a:r>
            <a:r>
              <a:rPr lang="en-US" sz="1700" dirty="0" err="1" smtClean="0"/>
              <a:t>mengembangkan</a:t>
            </a:r>
            <a:r>
              <a:rPr lang="en-US" sz="1700" dirty="0" smtClean="0"/>
              <a:t> </a:t>
            </a:r>
            <a:r>
              <a:rPr lang="en-US" sz="1700" dirty="0" err="1" smtClean="0"/>
              <a:t>rencana</a:t>
            </a:r>
            <a:r>
              <a:rPr lang="en-US" sz="1700" dirty="0" smtClean="0"/>
              <a:t> audit </a:t>
            </a:r>
          </a:p>
          <a:p>
            <a:r>
              <a:rPr lang="en-US" sz="1700" dirty="0" err="1" smtClean="0"/>
              <a:t>Alinea</a:t>
            </a:r>
            <a:r>
              <a:rPr lang="en-US" sz="1700" dirty="0" smtClean="0"/>
              <a:t> 10 Auditor </a:t>
            </a:r>
            <a:r>
              <a:rPr lang="en-US" sz="1700" dirty="0" err="1" smtClean="0"/>
              <a:t>wajib</a:t>
            </a:r>
            <a:r>
              <a:rPr lang="en-US" sz="1700" dirty="0" smtClean="0"/>
              <a:t> </a:t>
            </a:r>
            <a:r>
              <a:rPr lang="en-US" sz="1700" dirty="0" err="1" smtClean="0"/>
              <a:t>mengubah</a:t>
            </a:r>
            <a:r>
              <a:rPr lang="en-US" sz="1700" dirty="0" smtClean="0"/>
              <a:t> </a:t>
            </a:r>
            <a:r>
              <a:rPr lang="en-US" sz="1700" dirty="0" err="1" smtClean="0"/>
              <a:t>strategi</a:t>
            </a:r>
            <a:r>
              <a:rPr lang="en-US" sz="1700" dirty="0" smtClean="0"/>
              <a:t> &amp; </a:t>
            </a:r>
            <a:r>
              <a:rPr lang="en-US" sz="1700" dirty="0" err="1" smtClean="0"/>
              <a:t>rencana</a:t>
            </a:r>
            <a:r>
              <a:rPr lang="en-US" sz="1700" dirty="0" smtClean="0"/>
              <a:t> audit </a:t>
            </a:r>
            <a:r>
              <a:rPr lang="en-US" sz="1700" dirty="0" err="1" smtClean="0"/>
              <a:t>secara</a:t>
            </a:r>
            <a:r>
              <a:rPr lang="en-US" sz="1700" dirty="0" smtClean="0"/>
              <a:t> </a:t>
            </a:r>
            <a:r>
              <a:rPr lang="en-US" sz="1700" dirty="0" err="1" smtClean="0"/>
              <a:t>menyeluruh</a:t>
            </a:r>
            <a:endParaRPr lang="en-US" sz="1700" dirty="0" smtClean="0"/>
          </a:p>
          <a:p>
            <a:r>
              <a:rPr lang="en-US" sz="1700" dirty="0" err="1" smtClean="0"/>
              <a:t>Alinea</a:t>
            </a:r>
            <a:r>
              <a:rPr lang="en-US" sz="1700" dirty="0" smtClean="0"/>
              <a:t> 11 Auditor </a:t>
            </a:r>
            <a:r>
              <a:rPr lang="en-US" sz="1700" dirty="0" err="1" smtClean="0"/>
              <a:t>wajib</a:t>
            </a:r>
            <a:r>
              <a:rPr lang="en-US" sz="1700" dirty="0" smtClean="0"/>
              <a:t> </a:t>
            </a:r>
            <a:r>
              <a:rPr lang="en-US" sz="1700" dirty="0" err="1" smtClean="0"/>
              <a:t>merencanakan</a:t>
            </a:r>
            <a:r>
              <a:rPr lang="en-US" sz="1700" dirty="0" smtClean="0"/>
              <a:t> </a:t>
            </a:r>
            <a:r>
              <a:rPr lang="en-US" sz="1700" dirty="0" err="1" smtClean="0"/>
              <a:t>sifat</a:t>
            </a:r>
            <a:r>
              <a:rPr lang="en-US" sz="1700" dirty="0" smtClean="0"/>
              <a:t>, </a:t>
            </a:r>
            <a:r>
              <a:rPr lang="en-US" sz="1700" dirty="0" err="1" smtClean="0"/>
              <a:t>waktu</a:t>
            </a:r>
            <a:r>
              <a:rPr lang="en-US" sz="1700" dirty="0" smtClean="0"/>
              <a:t>, </a:t>
            </a:r>
            <a:r>
              <a:rPr lang="en-US" sz="1700" dirty="0" err="1" smtClean="0"/>
              <a:t>dan</a:t>
            </a:r>
            <a:r>
              <a:rPr lang="en-US" sz="1700" dirty="0" smtClean="0"/>
              <a:t> </a:t>
            </a:r>
            <a:r>
              <a:rPr lang="en-US" sz="1700" dirty="0" err="1" smtClean="0"/>
              <a:t>mereview</a:t>
            </a:r>
            <a:r>
              <a:rPr lang="en-US" sz="1700" dirty="0" smtClean="0"/>
              <a:t> </a:t>
            </a:r>
            <a:r>
              <a:rPr lang="en-US" sz="1700" dirty="0" err="1" smtClean="0"/>
              <a:t>pekerjaan</a:t>
            </a:r>
            <a:r>
              <a:rPr lang="en-US" sz="1700" dirty="0" smtClean="0"/>
              <a:t> </a:t>
            </a:r>
            <a:r>
              <a:rPr lang="en-US" sz="1700" dirty="0" err="1" smtClean="0"/>
              <a:t>anggota</a:t>
            </a:r>
            <a:r>
              <a:rPr lang="en-US" sz="1700" dirty="0" smtClean="0"/>
              <a:t> </a:t>
            </a:r>
            <a:r>
              <a:rPr lang="en-US" sz="1700" dirty="0" err="1" smtClean="0"/>
              <a:t>tim</a:t>
            </a:r>
            <a:endParaRPr lang="en-US" sz="1700" dirty="0" smtClean="0"/>
          </a:p>
          <a:p>
            <a:r>
              <a:rPr lang="en-US" sz="1700" dirty="0" err="1" smtClean="0"/>
              <a:t>Alinea</a:t>
            </a:r>
            <a:r>
              <a:rPr lang="en-US" sz="1700" dirty="0" smtClean="0"/>
              <a:t> 15 Auditor </a:t>
            </a:r>
            <a:r>
              <a:rPr lang="en-US" sz="1700" dirty="0" err="1" smtClean="0"/>
              <a:t>wajib</a:t>
            </a:r>
            <a:r>
              <a:rPr lang="en-US" sz="1700" dirty="0" smtClean="0"/>
              <a:t> </a:t>
            </a:r>
            <a:r>
              <a:rPr lang="en-US" sz="1700" dirty="0" err="1" smtClean="0"/>
              <a:t>melaksanakan</a:t>
            </a:r>
            <a:r>
              <a:rPr lang="en-US" sz="1700" dirty="0" smtClean="0"/>
              <a:t> audit </a:t>
            </a:r>
            <a:r>
              <a:rPr lang="en-US" sz="1700" dirty="0" err="1" smtClean="0"/>
              <a:t>dengan</a:t>
            </a:r>
            <a:r>
              <a:rPr lang="en-US" sz="1700" dirty="0" smtClean="0"/>
              <a:t> </a:t>
            </a:r>
            <a:r>
              <a:rPr lang="en-US" sz="1700" dirty="0" err="1" smtClean="0"/>
              <a:t>profesional</a:t>
            </a:r>
            <a:r>
              <a:rPr lang="en-US" sz="1700" dirty="0" smtClean="0"/>
              <a:t> </a:t>
            </a:r>
            <a:endParaRPr lang="en-US" sz="1700" dirty="0"/>
          </a:p>
          <a:p>
            <a:endParaRPr lang="en-US" sz="1700" dirty="0"/>
          </a:p>
        </p:txBody>
      </p:sp>
    </p:spTree>
    <p:extLst>
      <p:ext uri="{BB962C8B-B14F-4D97-AF65-F5344CB8AC3E}">
        <p14:creationId xmlns:p14="http://schemas.microsoft.com/office/powerpoint/2010/main" val="3214193550"/>
      </p:ext>
    </p:extLst>
  </p:cSld>
  <p:clrMapOvr>
    <a:masterClrMapping/>
  </p:clrMapOvr>
  <p:transition>
    <p:wedge/>
    <p:sndAc>
      <p:stSnd>
        <p:snd r:embed="rId2" name="coin.wav"/>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363272" cy="1008112"/>
          </a:xfrm>
        </p:spPr>
        <p:txBody>
          <a:bodyPr/>
          <a:lstStyle/>
          <a:p>
            <a:r>
              <a:rPr lang="en-US" sz="4000" dirty="0" err="1" smtClean="0"/>
              <a:t>Perencanaan</a:t>
            </a:r>
            <a:r>
              <a:rPr lang="en-US" sz="4000" dirty="0" smtClean="0"/>
              <a:t> Audit </a:t>
            </a:r>
            <a:endParaRPr lang="en-US" sz="4000" dirty="0"/>
          </a:p>
        </p:txBody>
      </p:sp>
      <p:sp>
        <p:nvSpPr>
          <p:cNvPr id="3" name="Content Placeholder 2"/>
          <p:cNvSpPr>
            <a:spLocks noGrp="1"/>
          </p:cNvSpPr>
          <p:nvPr>
            <p:ph idx="1"/>
          </p:nvPr>
        </p:nvSpPr>
        <p:spPr>
          <a:xfrm>
            <a:off x="457200" y="1196752"/>
            <a:ext cx="8229600" cy="5472608"/>
          </a:xfrm>
        </p:spPr>
        <p:txBody>
          <a:bodyPr/>
          <a:lstStyle/>
          <a:p>
            <a:pPr marL="0" indent="0">
              <a:buNone/>
            </a:pPr>
            <a:r>
              <a:rPr lang="en-US" sz="1400" dirty="0" err="1" smtClean="0"/>
              <a:t>Perencanaan</a:t>
            </a:r>
            <a:r>
              <a:rPr lang="en-US" sz="1400" dirty="0" smtClean="0"/>
              <a:t> Audit </a:t>
            </a:r>
            <a:r>
              <a:rPr lang="en-US" sz="1400" dirty="0" err="1" smtClean="0"/>
              <a:t>bukanlah</a:t>
            </a:r>
            <a:r>
              <a:rPr lang="en-US" sz="1400" dirty="0" smtClean="0"/>
              <a:t> </a:t>
            </a:r>
            <a:r>
              <a:rPr lang="en-US" sz="1400" dirty="0" err="1" smtClean="0"/>
              <a:t>tahap</a:t>
            </a:r>
            <a:r>
              <a:rPr lang="en-US" sz="1400" dirty="0" smtClean="0"/>
              <a:t> yang </a:t>
            </a:r>
            <a:r>
              <a:rPr lang="en-US" sz="1400" dirty="0" err="1" smtClean="0"/>
              <a:t>berdiri</a:t>
            </a:r>
            <a:r>
              <a:rPr lang="en-US" sz="1400" dirty="0" smtClean="0"/>
              <a:t> </a:t>
            </a:r>
            <a:r>
              <a:rPr lang="en-US" sz="1400" dirty="0" err="1" smtClean="0"/>
              <a:t>sendiri</a:t>
            </a:r>
            <a:r>
              <a:rPr lang="en-US" sz="1400" dirty="0" smtClean="0"/>
              <a:t> </a:t>
            </a:r>
            <a:r>
              <a:rPr lang="en-US" sz="1400" dirty="0" err="1" smtClean="0"/>
              <a:t>dari</a:t>
            </a:r>
            <a:r>
              <a:rPr lang="en-US" sz="1400" dirty="0" smtClean="0"/>
              <a:t> </a:t>
            </a:r>
            <a:r>
              <a:rPr lang="en-US" sz="1400" dirty="0" err="1" smtClean="0"/>
              <a:t>suatu</a:t>
            </a:r>
            <a:r>
              <a:rPr lang="en-US" sz="1400" dirty="0" smtClean="0"/>
              <a:t> audit </a:t>
            </a:r>
            <a:r>
              <a:rPr lang="en-US" sz="1400" dirty="0" err="1" smtClean="0"/>
              <a:t>tersebut</a:t>
            </a:r>
            <a:r>
              <a:rPr lang="en-US" sz="1400" dirty="0" smtClean="0"/>
              <a:t>. </a:t>
            </a:r>
            <a:r>
              <a:rPr lang="en-US" sz="1400" dirty="0" err="1" smtClean="0"/>
              <a:t>Adapun</a:t>
            </a:r>
            <a:r>
              <a:rPr lang="en-US" sz="1400" dirty="0" smtClean="0"/>
              <a:t> </a:t>
            </a:r>
            <a:r>
              <a:rPr lang="en-US" sz="1400" dirty="0" err="1" smtClean="0"/>
              <a:t>perencanaannya</a:t>
            </a:r>
            <a:r>
              <a:rPr lang="en-US" sz="1400" dirty="0" smtClean="0"/>
              <a:t> </a:t>
            </a:r>
            <a:r>
              <a:rPr lang="en-US" sz="1400" dirty="0" err="1" smtClean="0"/>
              <a:t>dilaksanakan</a:t>
            </a:r>
            <a:r>
              <a:rPr lang="en-US" sz="1400" dirty="0" smtClean="0"/>
              <a:t> </a:t>
            </a:r>
            <a:r>
              <a:rPr lang="en-US" sz="1400" dirty="0" err="1" smtClean="0"/>
              <a:t>pada</a:t>
            </a:r>
            <a:r>
              <a:rPr lang="en-US" sz="1400" dirty="0" smtClean="0"/>
              <a:t> 3 </a:t>
            </a:r>
            <a:r>
              <a:rPr lang="en-US" sz="1400" dirty="0" err="1" smtClean="0"/>
              <a:t>tahap</a:t>
            </a:r>
            <a:r>
              <a:rPr lang="en-US" sz="1400" dirty="0" smtClean="0"/>
              <a:t> audit:</a:t>
            </a:r>
          </a:p>
          <a:p>
            <a:pPr marL="514350" indent="-514350">
              <a:buAutoNum type="arabicPeriod"/>
            </a:pPr>
            <a:r>
              <a:rPr lang="en-US" sz="1400" dirty="0" err="1" smtClean="0"/>
              <a:t>Menilai</a:t>
            </a:r>
            <a:r>
              <a:rPr lang="en-US" sz="1400" dirty="0" smtClean="0"/>
              <a:t> </a:t>
            </a:r>
            <a:r>
              <a:rPr lang="en-US" sz="1400" dirty="0" err="1" smtClean="0"/>
              <a:t>resiko</a:t>
            </a:r>
            <a:endParaRPr lang="en-US" sz="1400" dirty="0" smtClean="0"/>
          </a:p>
          <a:p>
            <a:pPr marL="514350" indent="-514350">
              <a:buAutoNum type="arabicPeriod"/>
            </a:pPr>
            <a:r>
              <a:rPr lang="en-US" sz="1400" dirty="0" err="1" smtClean="0"/>
              <a:t>Menanggapi</a:t>
            </a:r>
            <a:r>
              <a:rPr lang="en-US" sz="1400" dirty="0" smtClean="0"/>
              <a:t> </a:t>
            </a:r>
            <a:r>
              <a:rPr lang="en-US" sz="1400" dirty="0" err="1" smtClean="0"/>
              <a:t>resiko</a:t>
            </a:r>
            <a:endParaRPr lang="en-US" sz="1400" dirty="0" smtClean="0"/>
          </a:p>
          <a:p>
            <a:pPr marL="514350" indent="-514350">
              <a:buAutoNum type="arabicPeriod"/>
            </a:pPr>
            <a:r>
              <a:rPr lang="en-US" sz="1400" dirty="0" err="1" smtClean="0"/>
              <a:t>Pelaporan</a:t>
            </a:r>
            <a:endParaRPr lang="en-US" sz="1400" dirty="0" smtClean="0"/>
          </a:p>
          <a:p>
            <a:pPr marL="0" indent="0">
              <a:buNone/>
            </a:pPr>
            <a:endParaRPr lang="en-US" sz="1400" dirty="0" smtClean="0"/>
          </a:p>
          <a:p>
            <a:pPr marL="0" indent="0">
              <a:buNone/>
            </a:pPr>
            <a:r>
              <a:rPr lang="en-US" sz="1400" dirty="0" err="1" smtClean="0"/>
              <a:t>Manfaat</a:t>
            </a:r>
            <a:r>
              <a:rPr lang="en-US" sz="1400" dirty="0" smtClean="0"/>
              <a:t> </a:t>
            </a:r>
            <a:r>
              <a:rPr lang="en-US" sz="1400" dirty="0" err="1" smtClean="0"/>
              <a:t>dari</a:t>
            </a:r>
            <a:r>
              <a:rPr lang="en-US" sz="1400" dirty="0" smtClean="0"/>
              <a:t> </a:t>
            </a:r>
            <a:r>
              <a:rPr lang="en-US" sz="1400" dirty="0" err="1" smtClean="0"/>
              <a:t>pada</a:t>
            </a:r>
            <a:r>
              <a:rPr lang="en-US" sz="1400" dirty="0" smtClean="0"/>
              <a:t> </a:t>
            </a:r>
            <a:r>
              <a:rPr lang="en-US" sz="1400" dirty="0" err="1" smtClean="0"/>
              <a:t>perencanaan</a:t>
            </a:r>
            <a:r>
              <a:rPr lang="en-US" sz="1400" dirty="0" smtClean="0"/>
              <a:t> audit: </a:t>
            </a:r>
          </a:p>
          <a:p>
            <a:pPr>
              <a:buFont typeface="Wingdings" panose="05000000000000000000" pitchFamily="2" charset="2"/>
              <a:buChar char="Ø"/>
            </a:pPr>
            <a:r>
              <a:rPr lang="en-US" sz="1400" dirty="0" err="1" smtClean="0"/>
              <a:t>Anggota</a:t>
            </a:r>
            <a:r>
              <a:rPr lang="en-US" sz="1400" dirty="0" smtClean="0"/>
              <a:t> </a:t>
            </a:r>
            <a:r>
              <a:rPr lang="en-US" sz="1400" dirty="0" err="1" smtClean="0"/>
              <a:t>tim</a:t>
            </a:r>
            <a:r>
              <a:rPr lang="en-US" sz="1400" dirty="0" smtClean="0"/>
              <a:t> </a:t>
            </a:r>
            <a:r>
              <a:rPr lang="en-US" sz="1400" dirty="0" err="1" smtClean="0"/>
              <a:t>dapat</a:t>
            </a:r>
            <a:r>
              <a:rPr lang="en-US" sz="1400" dirty="0" smtClean="0"/>
              <a:t> </a:t>
            </a:r>
            <a:r>
              <a:rPr lang="en-US" sz="1400" dirty="0" err="1" smtClean="0"/>
              <a:t>belajar</a:t>
            </a:r>
            <a:r>
              <a:rPr lang="en-US" sz="1400" dirty="0" smtClean="0"/>
              <a:t> </a:t>
            </a:r>
            <a:r>
              <a:rPr lang="en-US" sz="1400" dirty="0" err="1" smtClean="0"/>
              <a:t>dari</a:t>
            </a:r>
            <a:r>
              <a:rPr lang="en-US" sz="1400" dirty="0" smtClean="0"/>
              <a:t> Partner </a:t>
            </a:r>
            <a:r>
              <a:rPr lang="en-US" sz="1400" dirty="0" err="1" smtClean="0"/>
              <a:t>inti</a:t>
            </a:r>
            <a:r>
              <a:rPr lang="en-US" sz="1400" dirty="0" smtClean="0"/>
              <a:t> yang </a:t>
            </a:r>
            <a:r>
              <a:rPr lang="en-US" sz="1400" dirty="0" err="1" smtClean="0"/>
              <a:t>berpengalaman</a:t>
            </a:r>
            <a:endParaRPr lang="en-US" sz="1400" dirty="0" smtClean="0"/>
          </a:p>
          <a:p>
            <a:pPr>
              <a:buFont typeface="Wingdings" panose="05000000000000000000" pitchFamily="2" charset="2"/>
              <a:buChar char="Ø"/>
            </a:pPr>
            <a:r>
              <a:rPr lang="en-US" sz="1400" dirty="0" err="1" smtClean="0"/>
              <a:t>Penugasan</a:t>
            </a:r>
            <a:r>
              <a:rPr lang="en-US" sz="1400" dirty="0" smtClean="0"/>
              <a:t> </a:t>
            </a:r>
            <a:r>
              <a:rPr lang="en-US" sz="1400" dirty="0" err="1" smtClean="0"/>
              <a:t>diorganisasi</a:t>
            </a:r>
            <a:r>
              <a:rPr lang="en-US" sz="1400" dirty="0" smtClean="0"/>
              <a:t> &amp; </a:t>
            </a:r>
            <a:r>
              <a:rPr lang="en-US" sz="1400" dirty="0" err="1" smtClean="0"/>
              <a:t>dikelola</a:t>
            </a:r>
            <a:r>
              <a:rPr lang="en-US" sz="1400" dirty="0" smtClean="0"/>
              <a:t> </a:t>
            </a:r>
            <a:r>
              <a:rPr lang="en-US" sz="1400" dirty="0" err="1" smtClean="0"/>
              <a:t>secara</a:t>
            </a:r>
            <a:r>
              <a:rPr lang="en-US" sz="1400" dirty="0" smtClean="0"/>
              <a:t> </a:t>
            </a:r>
            <a:r>
              <a:rPr lang="en-US" sz="1400" dirty="0" err="1" smtClean="0"/>
              <a:t>baik</a:t>
            </a:r>
            <a:endParaRPr lang="en-US" sz="1400" dirty="0" smtClean="0"/>
          </a:p>
          <a:p>
            <a:pPr>
              <a:buFont typeface="Wingdings" panose="05000000000000000000" pitchFamily="2" charset="2"/>
              <a:buChar char="Ø"/>
            </a:pPr>
            <a:r>
              <a:rPr lang="en-US" sz="1400" dirty="0" err="1" smtClean="0"/>
              <a:t>Dapat</a:t>
            </a:r>
            <a:r>
              <a:rPr lang="en-US" sz="1400" dirty="0" smtClean="0"/>
              <a:t> </a:t>
            </a:r>
            <a:r>
              <a:rPr lang="en-US" sz="1400" dirty="0" err="1" smtClean="0"/>
              <a:t>mengantisipasi</a:t>
            </a:r>
            <a:r>
              <a:rPr lang="en-US" sz="1400" dirty="0" smtClean="0"/>
              <a:t>, </a:t>
            </a:r>
            <a:r>
              <a:rPr lang="en-US" sz="1400" dirty="0" err="1" smtClean="0"/>
              <a:t>serta</a:t>
            </a:r>
            <a:r>
              <a:rPr lang="en-US" sz="1400" dirty="0" smtClean="0"/>
              <a:t> </a:t>
            </a:r>
            <a:r>
              <a:rPr lang="en-US" sz="1400" dirty="0" err="1" smtClean="0"/>
              <a:t>menyelesaikan</a:t>
            </a:r>
            <a:r>
              <a:rPr lang="en-US" sz="1400" dirty="0" smtClean="0"/>
              <a:t> </a:t>
            </a:r>
            <a:r>
              <a:rPr lang="en-US" sz="1400" dirty="0" err="1" smtClean="0"/>
              <a:t>masalah</a:t>
            </a:r>
            <a:r>
              <a:rPr lang="en-US" sz="1400" dirty="0" smtClean="0"/>
              <a:t> </a:t>
            </a:r>
            <a:r>
              <a:rPr lang="en-US" sz="1400" dirty="0" err="1" smtClean="0"/>
              <a:t>tepat</a:t>
            </a:r>
            <a:r>
              <a:rPr lang="en-US" sz="1400" dirty="0" smtClean="0"/>
              <a:t> </a:t>
            </a:r>
            <a:r>
              <a:rPr lang="en-US" sz="1400" dirty="0" err="1" smtClean="0"/>
              <a:t>pada</a:t>
            </a:r>
            <a:r>
              <a:rPr lang="en-US" sz="1400" dirty="0" smtClean="0"/>
              <a:t> </a:t>
            </a:r>
            <a:r>
              <a:rPr lang="en-US" sz="1400" dirty="0" err="1" smtClean="0"/>
              <a:t>waktunya</a:t>
            </a:r>
            <a:r>
              <a:rPr lang="en-US" sz="1400" dirty="0" smtClean="0"/>
              <a:t>.</a:t>
            </a:r>
          </a:p>
          <a:p>
            <a:pPr>
              <a:buFont typeface="Wingdings" panose="05000000000000000000" pitchFamily="2" charset="2"/>
              <a:buChar char="Ø"/>
            </a:pPr>
            <a:r>
              <a:rPr lang="en-US" sz="1400" dirty="0" err="1" smtClean="0"/>
              <a:t>Dokumentasi</a:t>
            </a:r>
            <a:r>
              <a:rPr lang="en-US" sz="1400" dirty="0" smtClean="0"/>
              <a:t> audit </a:t>
            </a:r>
            <a:r>
              <a:rPr lang="en-US" sz="1400" dirty="0" err="1" smtClean="0"/>
              <a:t>dapat</a:t>
            </a:r>
            <a:r>
              <a:rPr lang="en-US" sz="1400" dirty="0" smtClean="0"/>
              <a:t> </a:t>
            </a:r>
            <a:r>
              <a:rPr lang="en-US" sz="1400" dirty="0" err="1" smtClean="0"/>
              <a:t>direview</a:t>
            </a:r>
            <a:r>
              <a:rPr lang="en-US" sz="1400" dirty="0" smtClean="0"/>
              <a:t> </a:t>
            </a:r>
          </a:p>
          <a:p>
            <a:pPr>
              <a:buFont typeface="Wingdings" panose="05000000000000000000" pitchFamily="2" charset="2"/>
              <a:buChar char="Ø"/>
            </a:pPr>
            <a:r>
              <a:rPr lang="en-US" sz="1400" dirty="0" err="1" smtClean="0"/>
              <a:t>Pekerjaan</a:t>
            </a:r>
            <a:r>
              <a:rPr lang="en-US" sz="1400" dirty="0" smtClean="0"/>
              <a:t> </a:t>
            </a:r>
            <a:r>
              <a:rPr lang="en-US" sz="1400" dirty="0" err="1" smtClean="0"/>
              <a:t>oleh</a:t>
            </a:r>
            <a:r>
              <a:rPr lang="en-US" sz="1400" dirty="0" smtClean="0"/>
              <a:t> orang lain </a:t>
            </a:r>
            <a:r>
              <a:rPr lang="en-US" sz="1400" dirty="0" err="1" smtClean="0"/>
              <a:t>dapat</a:t>
            </a:r>
            <a:r>
              <a:rPr lang="en-US" sz="1400" dirty="0" smtClean="0"/>
              <a:t> </a:t>
            </a:r>
            <a:r>
              <a:rPr lang="en-US" sz="1400" dirty="0" err="1" smtClean="0"/>
              <a:t>dikoordinasikan</a:t>
            </a:r>
            <a:endParaRPr lang="en-US" sz="1400" dirty="0" smtClean="0"/>
          </a:p>
          <a:p>
            <a:pPr>
              <a:buFont typeface="Wingdings" panose="05000000000000000000" pitchFamily="2" charset="2"/>
              <a:buChar char="Ø"/>
            </a:pPr>
            <a:endParaRPr lang="en-US" sz="1400" dirty="0" smtClean="0"/>
          </a:p>
          <a:p>
            <a:pPr marL="0" indent="0">
              <a:buNone/>
            </a:pPr>
            <a:r>
              <a:rPr lang="en-US" sz="1400" dirty="0" err="1" smtClean="0"/>
              <a:t>Perencanaan</a:t>
            </a:r>
            <a:r>
              <a:rPr lang="en-US" sz="1400" dirty="0" smtClean="0"/>
              <a:t> audit </a:t>
            </a:r>
            <a:r>
              <a:rPr lang="en-US" sz="1400" dirty="0" err="1" smtClean="0"/>
              <a:t>dibagi</a:t>
            </a:r>
            <a:r>
              <a:rPr lang="en-US" sz="1400" dirty="0" smtClean="0"/>
              <a:t> </a:t>
            </a:r>
            <a:r>
              <a:rPr lang="en-US" sz="1400" dirty="0" err="1" smtClean="0"/>
              <a:t>dengan</a:t>
            </a:r>
            <a:r>
              <a:rPr lang="en-US" sz="1400" dirty="0" smtClean="0"/>
              <a:t> </a:t>
            </a:r>
            <a:r>
              <a:rPr lang="en-US" sz="1400" dirty="0" err="1" smtClean="0"/>
              <a:t>dua</a:t>
            </a:r>
            <a:r>
              <a:rPr lang="en-US" sz="1400" dirty="0" smtClean="0"/>
              <a:t> </a:t>
            </a:r>
            <a:r>
              <a:rPr lang="en-US" sz="1400" dirty="0" err="1" smtClean="0"/>
              <a:t>tingkatan</a:t>
            </a:r>
            <a:r>
              <a:rPr lang="en-US" sz="1400" dirty="0" smtClean="0"/>
              <a:t>:</a:t>
            </a:r>
          </a:p>
          <a:p>
            <a:pPr>
              <a:buFont typeface="+mj-lt"/>
              <a:buAutoNum type="arabicParenR"/>
            </a:pPr>
            <a:r>
              <a:rPr lang="en-US" sz="1400" dirty="0" smtClean="0"/>
              <a:t>Overall </a:t>
            </a:r>
            <a:r>
              <a:rPr lang="en-US" sz="1400" dirty="0" err="1" smtClean="0"/>
              <a:t>audyt</a:t>
            </a:r>
            <a:r>
              <a:rPr lang="en-US" sz="1400" dirty="0" smtClean="0"/>
              <a:t> strategy              </a:t>
            </a:r>
            <a:r>
              <a:rPr lang="en-US" sz="1400" dirty="0" err="1" smtClean="0"/>
              <a:t>Awal</a:t>
            </a:r>
            <a:r>
              <a:rPr lang="en-US" sz="1400" dirty="0" smtClean="0"/>
              <a:t> </a:t>
            </a:r>
            <a:r>
              <a:rPr lang="en-US" sz="1400" dirty="0" err="1" smtClean="0"/>
              <a:t>Penugasan</a:t>
            </a:r>
            <a:r>
              <a:rPr lang="en-US" sz="1400" dirty="0" smtClean="0"/>
              <a:t>             </a:t>
            </a:r>
            <a:r>
              <a:rPr lang="en-US" sz="1400" dirty="0" err="1" smtClean="0"/>
              <a:t>Disesuaikan</a:t>
            </a:r>
            <a:r>
              <a:rPr lang="en-US" sz="1400" dirty="0" smtClean="0"/>
              <a:t> </a:t>
            </a:r>
            <a:r>
              <a:rPr lang="en-US" sz="1400" dirty="0" err="1" smtClean="0"/>
              <a:t>dengan</a:t>
            </a:r>
            <a:r>
              <a:rPr lang="en-US" sz="1400" dirty="0" smtClean="0"/>
              <a:t> </a:t>
            </a:r>
            <a:r>
              <a:rPr lang="en-US" sz="1400" dirty="0" err="1" smtClean="0"/>
              <a:t>Informasi</a:t>
            </a:r>
            <a:r>
              <a:rPr lang="en-US" sz="1400" dirty="0" smtClean="0"/>
              <a:t>.</a:t>
            </a:r>
          </a:p>
          <a:p>
            <a:pPr marL="0" indent="0">
              <a:buNone/>
            </a:pPr>
            <a:r>
              <a:rPr lang="en-US" sz="1400" dirty="0" smtClean="0"/>
              <a:t>     </a:t>
            </a:r>
            <a:r>
              <a:rPr lang="en-US" sz="1400" dirty="0" err="1" smtClean="0"/>
              <a:t>Adapun</a:t>
            </a:r>
            <a:r>
              <a:rPr lang="en-US" sz="1400" dirty="0" smtClean="0"/>
              <a:t> </a:t>
            </a:r>
            <a:r>
              <a:rPr lang="en-US" sz="1400" dirty="0" err="1" smtClean="0"/>
              <a:t>informasi</a:t>
            </a:r>
            <a:r>
              <a:rPr lang="en-US" sz="1400" dirty="0" smtClean="0"/>
              <a:t> yang </a:t>
            </a:r>
            <a:r>
              <a:rPr lang="en-US" sz="1400" dirty="0" err="1" smtClean="0"/>
              <a:t>diperoleh</a:t>
            </a:r>
            <a:r>
              <a:rPr lang="en-US" sz="1400" dirty="0"/>
              <a:t> </a:t>
            </a:r>
            <a:r>
              <a:rPr lang="en-US" sz="1400" dirty="0" err="1" smtClean="0"/>
              <a:t>dari</a:t>
            </a:r>
            <a:r>
              <a:rPr lang="en-US" sz="1400" dirty="0" smtClean="0"/>
              <a:t>:</a:t>
            </a:r>
          </a:p>
          <a:p>
            <a:pPr indent="98425">
              <a:buFont typeface="Wingdings" panose="05000000000000000000" pitchFamily="2" charset="2"/>
              <a:buChar char="ü"/>
            </a:pPr>
            <a:r>
              <a:rPr lang="en-US" sz="1400" dirty="0" smtClean="0"/>
              <a:t>  </a:t>
            </a:r>
            <a:r>
              <a:rPr lang="en-US" sz="1400" dirty="0" err="1" smtClean="0"/>
              <a:t>Pengalaman</a:t>
            </a:r>
            <a:r>
              <a:rPr lang="en-US" sz="1400" dirty="0" smtClean="0"/>
              <a:t> di </a:t>
            </a:r>
            <a:r>
              <a:rPr lang="en-US" sz="1400" dirty="0" err="1" smtClean="0"/>
              <a:t>masa</a:t>
            </a:r>
            <a:r>
              <a:rPr lang="en-US" sz="1400" dirty="0" smtClean="0"/>
              <a:t> </a:t>
            </a:r>
            <a:r>
              <a:rPr lang="en-US" sz="1400" dirty="0" err="1" smtClean="0"/>
              <a:t>lalu</a:t>
            </a:r>
            <a:endParaRPr lang="en-US" sz="1400" dirty="0" smtClean="0"/>
          </a:p>
          <a:p>
            <a:pPr indent="98425">
              <a:buFont typeface="Wingdings" panose="05000000000000000000" pitchFamily="2" charset="2"/>
              <a:buChar char="ü"/>
            </a:pPr>
            <a:r>
              <a:rPr lang="en-US" sz="1400" dirty="0" smtClean="0"/>
              <a:t>  </a:t>
            </a:r>
            <a:r>
              <a:rPr lang="en-US" sz="1400" dirty="0" err="1" smtClean="0"/>
              <a:t>Pembahasan</a:t>
            </a:r>
            <a:r>
              <a:rPr lang="en-US" sz="1400" dirty="0" smtClean="0"/>
              <a:t> </a:t>
            </a:r>
            <a:r>
              <a:rPr lang="en-US" sz="1400" dirty="0" err="1" smtClean="0"/>
              <a:t>dengan</a:t>
            </a:r>
            <a:r>
              <a:rPr lang="en-US" sz="1400" dirty="0" smtClean="0"/>
              <a:t> </a:t>
            </a:r>
            <a:r>
              <a:rPr lang="en-US" sz="1400" dirty="0" err="1" smtClean="0"/>
              <a:t>klien</a:t>
            </a:r>
            <a:r>
              <a:rPr lang="en-US" sz="1400" dirty="0" smtClean="0"/>
              <a:t> </a:t>
            </a:r>
            <a:r>
              <a:rPr lang="en-US" sz="1400" dirty="0" err="1" smtClean="0"/>
              <a:t>mengenai</a:t>
            </a:r>
            <a:r>
              <a:rPr lang="en-US" sz="1400" dirty="0" smtClean="0"/>
              <a:t> perubahan2 </a:t>
            </a:r>
            <a:r>
              <a:rPr lang="en-US" sz="1400" dirty="0" err="1" smtClean="0"/>
              <a:t>priode</a:t>
            </a:r>
            <a:r>
              <a:rPr lang="en-US" sz="1400" dirty="0" smtClean="0"/>
              <a:t> yang </a:t>
            </a:r>
            <a:r>
              <a:rPr lang="en-US" sz="1400" dirty="0" err="1" smtClean="0"/>
              <a:t>lalu</a:t>
            </a:r>
            <a:r>
              <a:rPr lang="en-US" sz="1400" dirty="0" smtClean="0"/>
              <a:t> (</a:t>
            </a:r>
            <a:r>
              <a:rPr lang="en-US" sz="1400" dirty="0" err="1" smtClean="0"/>
              <a:t>hasil</a:t>
            </a:r>
            <a:r>
              <a:rPr lang="en-US" sz="1400" dirty="0" smtClean="0"/>
              <a:t> </a:t>
            </a:r>
            <a:r>
              <a:rPr lang="en-US" sz="1400" dirty="0" err="1" smtClean="0"/>
              <a:t>operasi</a:t>
            </a:r>
            <a:r>
              <a:rPr lang="en-US" sz="1400" dirty="0" smtClean="0"/>
              <a:t> </a:t>
            </a:r>
            <a:r>
              <a:rPr lang="en-US" sz="1400" dirty="0" err="1" smtClean="0"/>
              <a:t>perusahaan</a:t>
            </a:r>
            <a:r>
              <a:rPr lang="en-US" sz="1400" dirty="0" smtClean="0"/>
              <a:t>)</a:t>
            </a:r>
          </a:p>
          <a:p>
            <a:pPr indent="98425">
              <a:buFont typeface="Wingdings" panose="05000000000000000000" pitchFamily="2" charset="2"/>
              <a:buChar char="ü"/>
            </a:pPr>
            <a:r>
              <a:rPr lang="en-US" sz="1400" dirty="0"/>
              <a:t> </a:t>
            </a:r>
            <a:r>
              <a:rPr lang="en-US" sz="1400" dirty="0" smtClean="0"/>
              <a:t> </a:t>
            </a:r>
            <a:r>
              <a:rPr lang="en-US" sz="1400" dirty="0" err="1" smtClean="0"/>
              <a:t>Penugasan</a:t>
            </a:r>
            <a:r>
              <a:rPr lang="en-US" sz="1400" dirty="0" smtClean="0"/>
              <a:t> lain </a:t>
            </a:r>
            <a:r>
              <a:rPr lang="en-US" sz="1400" dirty="0" err="1" smtClean="0"/>
              <a:t>untuk</a:t>
            </a:r>
            <a:r>
              <a:rPr lang="en-US" sz="1400" dirty="0" smtClean="0"/>
              <a:t> </a:t>
            </a:r>
            <a:r>
              <a:rPr lang="en-US" sz="1400" dirty="0" err="1" smtClean="0"/>
              <a:t>klien</a:t>
            </a:r>
            <a:r>
              <a:rPr lang="en-US" sz="1400" dirty="0" smtClean="0"/>
              <a:t> </a:t>
            </a:r>
            <a:r>
              <a:rPr lang="en-US" sz="1400" dirty="0" err="1" smtClean="0"/>
              <a:t>dalam</a:t>
            </a:r>
            <a:r>
              <a:rPr lang="en-US" sz="1400" dirty="0" smtClean="0"/>
              <a:t> </a:t>
            </a:r>
            <a:r>
              <a:rPr lang="en-US" sz="1400" dirty="0" err="1" smtClean="0"/>
              <a:t>priode</a:t>
            </a:r>
            <a:r>
              <a:rPr lang="en-US" sz="1400" dirty="0" smtClean="0"/>
              <a:t> </a:t>
            </a:r>
            <a:r>
              <a:rPr lang="en-US" sz="1400" dirty="0" err="1" smtClean="0"/>
              <a:t>itu</a:t>
            </a:r>
            <a:endParaRPr lang="en-US" sz="1400" dirty="0" smtClean="0"/>
          </a:p>
          <a:p>
            <a:pPr indent="98425">
              <a:buFont typeface="Wingdings" panose="05000000000000000000" pitchFamily="2" charset="2"/>
              <a:buChar char="ü"/>
            </a:pPr>
            <a:r>
              <a:rPr lang="en-US" sz="1400" dirty="0" smtClean="0"/>
              <a:t>  </a:t>
            </a:r>
            <a:r>
              <a:rPr lang="en-US" sz="1400" dirty="0" err="1" smtClean="0"/>
              <a:t>Pembahasan</a:t>
            </a:r>
            <a:r>
              <a:rPr lang="en-US" sz="1400" dirty="0"/>
              <a:t> </a:t>
            </a:r>
            <a:r>
              <a:rPr lang="en-US" sz="1400" dirty="0" smtClean="0"/>
              <a:t>&amp; </a:t>
            </a:r>
            <a:r>
              <a:rPr lang="en-US" sz="1400" dirty="0" err="1" smtClean="0"/>
              <a:t>pertemuan</a:t>
            </a:r>
            <a:r>
              <a:rPr lang="en-US" sz="1400" dirty="0" smtClean="0"/>
              <a:t> </a:t>
            </a:r>
            <a:r>
              <a:rPr lang="en-US" sz="1400" dirty="0" err="1" smtClean="0"/>
              <a:t>dengan</a:t>
            </a:r>
            <a:r>
              <a:rPr lang="en-US" sz="1400" dirty="0" smtClean="0"/>
              <a:t> </a:t>
            </a:r>
            <a:r>
              <a:rPr lang="en-US" sz="1400" dirty="0" err="1" smtClean="0"/>
              <a:t>anggota</a:t>
            </a:r>
            <a:r>
              <a:rPr lang="en-US" sz="1400" dirty="0" smtClean="0"/>
              <a:t> </a:t>
            </a:r>
            <a:r>
              <a:rPr lang="en-US" sz="1400" dirty="0" err="1" smtClean="0"/>
              <a:t>tim</a:t>
            </a:r>
            <a:r>
              <a:rPr lang="en-US" sz="1400" dirty="0" smtClean="0"/>
              <a:t> </a:t>
            </a:r>
            <a:r>
              <a:rPr lang="en-US" sz="1400" dirty="0" err="1" smtClean="0"/>
              <a:t>audyt</a:t>
            </a:r>
            <a:endParaRPr lang="en-US" sz="1400" dirty="0" smtClean="0"/>
          </a:p>
          <a:p>
            <a:pPr indent="98425">
              <a:buFont typeface="Wingdings" panose="05000000000000000000" pitchFamily="2" charset="2"/>
              <a:buChar char="ü"/>
            </a:pPr>
            <a:r>
              <a:rPr lang="en-US" sz="1400" dirty="0" smtClean="0"/>
              <a:t>  </a:t>
            </a:r>
            <a:r>
              <a:rPr lang="en-US" sz="1400" dirty="0" err="1" smtClean="0"/>
              <a:t>Sumber-sumber</a:t>
            </a:r>
            <a:r>
              <a:rPr lang="en-US" sz="1400" dirty="0" smtClean="0"/>
              <a:t> </a:t>
            </a:r>
            <a:r>
              <a:rPr lang="en-US" sz="1400" dirty="0" err="1" smtClean="0"/>
              <a:t>eksternal</a:t>
            </a:r>
            <a:r>
              <a:rPr lang="en-US" sz="1400" dirty="0" smtClean="0"/>
              <a:t>, </a:t>
            </a:r>
            <a:r>
              <a:rPr lang="en-US" sz="1400" dirty="0" err="1" smtClean="0"/>
              <a:t>seperti</a:t>
            </a:r>
            <a:r>
              <a:rPr lang="en-US" sz="1400" dirty="0" smtClean="0"/>
              <a:t>; </a:t>
            </a:r>
            <a:r>
              <a:rPr lang="en-US" sz="1400" dirty="0" err="1" smtClean="0"/>
              <a:t>artikel</a:t>
            </a:r>
            <a:r>
              <a:rPr lang="en-US" sz="1400" dirty="0" smtClean="0"/>
              <a:t> </a:t>
            </a:r>
            <a:r>
              <a:rPr lang="en-US" sz="1400" dirty="0" err="1" smtClean="0"/>
              <a:t>koran</a:t>
            </a:r>
            <a:r>
              <a:rPr lang="en-US" sz="1400" dirty="0" smtClean="0"/>
              <a:t>, </a:t>
            </a:r>
            <a:r>
              <a:rPr lang="en-US" sz="1400" dirty="0" err="1" smtClean="0"/>
              <a:t>majalah</a:t>
            </a:r>
            <a:r>
              <a:rPr lang="en-US" sz="1400" dirty="0"/>
              <a:t> </a:t>
            </a:r>
            <a:r>
              <a:rPr lang="en-US" sz="1400" dirty="0" smtClean="0"/>
              <a:t>&amp; internet</a:t>
            </a:r>
          </a:p>
          <a:p>
            <a:pPr marL="0" indent="0">
              <a:buNone/>
            </a:pPr>
            <a:endParaRPr lang="en-US" sz="1400" dirty="0" smtClean="0"/>
          </a:p>
          <a:p>
            <a:pPr marL="0" indent="0">
              <a:buNone/>
            </a:pPr>
            <a:endParaRPr lang="en-US" sz="1400" dirty="0"/>
          </a:p>
          <a:p>
            <a:pPr marL="0" indent="0">
              <a:buNone/>
            </a:pPr>
            <a:endParaRPr lang="en-US" sz="1400" dirty="0" smtClean="0"/>
          </a:p>
          <a:p>
            <a:pPr>
              <a:buFont typeface="Wingdings" panose="05000000000000000000" pitchFamily="2" charset="2"/>
              <a:buChar char="Ø"/>
            </a:pPr>
            <a:endParaRPr lang="en-US" sz="1400" dirty="0" smtClean="0"/>
          </a:p>
          <a:p>
            <a:pPr marL="0" indent="0">
              <a:buNone/>
            </a:pPr>
            <a:r>
              <a:rPr lang="en-US" sz="1400" dirty="0" smtClean="0"/>
              <a:t> </a:t>
            </a:r>
            <a:endParaRPr lang="en-US" sz="1400" dirty="0"/>
          </a:p>
        </p:txBody>
      </p:sp>
      <p:sp>
        <p:nvSpPr>
          <p:cNvPr id="4" name="Right Arrow 3"/>
          <p:cNvSpPr/>
          <p:nvPr/>
        </p:nvSpPr>
        <p:spPr bwMode="auto">
          <a:xfrm>
            <a:off x="2699792" y="4797152"/>
            <a:ext cx="504056" cy="242316"/>
          </a:xfrm>
          <a:prstGeom prst="rightArrow">
            <a:avLst/>
          </a:prstGeom>
          <a:ln>
            <a:headEnd type="none" w="med" len="med"/>
            <a:tailEnd type="none" w="med" len="med"/>
          </a:ln>
          <a:extLst/>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6" name="Right Arrow 5"/>
          <p:cNvSpPr/>
          <p:nvPr/>
        </p:nvSpPr>
        <p:spPr bwMode="auto">
          <a:xfrm>
            <a:off x="4788024" y="4797152"/>
            <a:ext cx="504056" cy="242316"/>
          </a:xfrm>
          <a:prstGeom prst="rightArrow">
            <a:avLst/>
          </a:prstGeom>
          <a:ln>
            <a:headEnd type="none" w="med" len="med"/>
            <a:tailEnd type="none" w="med" len="med"/>
          </a:ln>
          <a:extLst/>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659255710"/>
      </p:ext>
    </p:extLst>
  </p:cSld>
  <p:clrMapOvr>
    <a:masterClrMapping/>
  </p:clrMapOvr>
  <p:transition>
    <p:wedge/>
    <p:sndAc>
      <p:stSnd>
        <p:snd r:embed="rId2" name="coin.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832644"/>
          </a:xfrm>
        </p:spPr>
        <p:txBody>
          <a:bodyPr/>
          <a:lstStyle/>
          <a:p>
            <a:r>
              <a:rPr lang="en-US" sz="3200" dirty="0" err="1" smtClean="0"/>
              <a:t>Lanjutan</a:t>
            </a:r>
            <a:r>
              <a:rPr lang="en-US" sz="3200" dirty="0" smtClean="0"/>
              <a:t>…………………</a:t>
            </a:r>
            <a:endParaRPr lang="en-US" sz="3200" dirty="0"/>
          </a:p>
        </p:txBody>
      </p:sp>
      <p:sp>
        <p:nvSpPr>
          <p:cNvPr id="3" name="Content Placeholder 2"/>
          <p:cNvSpPr>
            <a:spLocks noGrp="1"/>
          </p:cNvSpPr>
          <p:nvPr>
            <p:ph idx="1"/>
          </p:nvPr>
        </p:nvSpPr>
        <p:spPr>
          <a:xfrm>
            <a:off x="457200" y="1052736"/>
            <a:ext cx="8229600" cy="5400600"/>
          </a:xfrm>
        </p:spPr>
        <p:txBody>
          <a:bodyPr/>
          <a:lstStyle/>
          <a:p>
            <a:pPr>
              <a:buAutoNum type="arabicParenR" startAt="2"/>
            </a:pPr>
            <a:r>
              <a:rPr lang="en-US" sz="1600" dirty="0" err="1" smtClean="0"/>
              <a:t>Rencana</a:t>
            </a:r>
            <a:r>
              <a:rPr lang="en-US" sz="1600" dirty="0" smtClean="0"/>
              <a:t> audit </a:t>
            </a:r>
            <a:r>
              <a:rPr lang="en-US" sz="1600" dirty="0" err="1" smtClean="0"/>
              <a:t>terinci</a:t>
            </a:r>
            <a:r>
              <a:rPr lang="en-US" sz="1600" dirty="0" smtClean="0"/>
              <a:t>          </a:t>
            </a:r>
            <a:r>
              <a:rPr lang="en-US" sz="1600" dirty="0" err="1" smtClean="0"/>
              <a:t>prosedur</a:t>
            </a:r>
            <a:r>
              <a:rPr lang="en-US" sz="1600" dirty="0" smtClean="0"/>
              <a:t> </a:t>
            </a:r>
            <a:r>
              <a:rPr lang="en-US" sz="1600" dirty="0" err="1" smtClean="0"/>
              <a:t>penilaian</a:t>
            </a:r>
            <a:r>
              <a:rPr lang="en-US" sz="1600" dirty="0" smtClean="0"/>
              <a:t> </a:t>
            </a:r>
            <a:r>
              <a:rPr lang="en-US" sz="1600" dirty="0" err="1" smtClean="0"/>
              <a:t>resiko</a:t>
            </a:r>
            <a:r>
              <a:rPr lang="en-US" sz="1600" dirty="0" smtClean="0"/>
              <a:t> </a:t>
            </a:r>
            <a:r>
              <a:rPr lang="en-US" sz="1600" dirty="0" err="1" smtClean="0"/>
              <a:t>spesifik</a:t>
            </a:r>
            <a:r>
              <a:rPr lang="en-US" sz="1600" dirty="0" smtClean="0"/>
              <a:t> </a:t>
            </a:r>
            <a:r>
              <a:rPr lang="en-US" sz="1600" dirty="0" err="1" smtClean="0"/>
              <a:t>direncanakan</a:t>
            </a:r>
            <a:r>
              <a:rPr lang="en-US" sz="1600" dirty="0" smtClean="0"/>
              <a:t> &amp; </a:t>
            </a:r>
            <a:r>
              <a:rPr lang="en-US" sz="1600" dirty="0" err="1" smtClean="0"/>
              <a:t>adanya</a:t>
            </a:r>
            <a:r>
              <a:rPr lang="en-US" sz="1600" dirty="0" smtClean="0"/>
              <a:t>    </a:t>
            </a:r>
            <a:r>
              <a:rPr lang="en-US" sz="1600" dirty="0" err="1" smtClean="0"/>
              <a:t>Informasi</a:t>
            </a:r>
            <a:r>
              <a:rPr lang="en-US" sz="1600" dirty="0" smtClean="0"/>
              <a:t> </a:t>
            </a:r>
            <a:r>
              <a:rPr lang="en-US" sz="1600" dirty="0" err="1" smtClean="0"/>
              <a:t>mengenai</a:t>
            </a:r>
            <a:r>
              <a:rPr lang="en-US" sz="1600" dirty="0" smtClean="0"/>
              <a:t> </a:t>
            </a:r>
            <a:r>
              <a:rPr lang="en-US" sz="1600" dirty="0" err="1" smtClean="0"/>
              <a:t>resiko</a:t>
            </a:r>
            <a:r>
              <a:rPr lang="en-US" sz="1600" dirty="0" smtClean="0"/>
              <a:t> yang </a:t>
            </a:r>
            <a:r>
              <a:rPr lang="en-US" sz="1600" dirty="0" err="1" smtClean="0"/>
              <a:t>dinilai</a:t>
            </a:r>
            <a:r>
              <a:rPr lang="en-US" sz="1600" dirty="0" smtClean="0"/>
              <a:t> </a:t>
            </a:r>
            <a:r>
              <a:rPr lang="en-US" sz="1600" dirty="0" err="1" smtClean="0"/>
              <a:t>untuk</a:t>
            </a:r>
            <a:r>
              <a:rPr lang="en-US" sz="1600" dirty="0" smtClean="0"/>
              <a:t> </a:t>
            </a:r>
            <a:r>
              <a:rPr lang="en-US" sz="1600" dirty="0" err="1" smtClean="0"/>
              <a:t>memberikan</a:t>
            </a:r>
            <a:r>
              <a:rPr lang="en-US" sz="1600" dirty="0" smtClean="0"/>
              <a:t> </a:t>
            </a:r>
            <a:r>
              <a:rPr lang="en-US" sz="1600" dirty="0" err="1" smtClean="0"/>
              <a:t>tanggapan</a:t>
            </a:r>
            <a:r>
              <a:rPr lang="en-US" sz="1600" dirty="0" smtClean="0"/>
              <a:t> audit yang </a:t>
            </a:r>
            <a:r>
              <a:rPr lang="en-US" sz="1600" dirty="0" err="1" smtClean="0"/>
              <a:t>tepat</a:t>
            </a:r>
            <a:r>
              <a:rPr lang="en-US" sz="1600" dirty="0" smtClean="0"/>
              <a:t>.</a:t>
            </a:r>
          </a:p>
          <a:p>
            <a:pPr>
              <a:buAutoNum type="arabicParenR" startAt="2"/>
            </a:pPr>
            <a:endParaRPr lang="en-US" sz="1600" dirty="0"/>
          </a:p>
          <a:p>
            <a:pPr marL="0" indent="0">
              <a:buNone/>
            </a:pPr>
            <a:r>
              <a:rPr lang="en-US" sz="3600" dirty="0" err="1" smtClean="0">
                <a:solidFill>
                  <a:srgbClr val="FF0000"/>
                </a:solidFill>
              </a:rPr>
              <a:t>Menyusun</a:t>
            </a:r>
            <a:r>
              <a:rPr lang="en-US" sz="3600" dirty="0" smtClean="0">
                <a:solidFill>
                  <a:srgbClr val="FF0000"/>
                </a:solidFill>
              </a:rPr>
              <a:t> </a:t>
            </a:r>
            <a:r>
              <a:rPr lang="en-US" sz="3600" dirty="0" err="1" smtClean="0">
                <a:solidFill>
                  <a:srgbClr val="FF0000"/>
                </a:solidFill>
              </a:rPr>
              <a:t>Strategi</a:t>
            </a:r>
            <a:r>
              <a:rPr lang="en-US" sz="3600" dirty="0" smtClean="0">
                <a:solidFill>
                  <a:srgbClr val="FF0000"/>
                </a:solidFill>
              </a:rPr>
              <a:t> Audit </a:t>
            </a:r>
            <a:r>
              <a:rPr lang="en-US" sz="3600" dirty="0" err="1" smtClean="0">
                <a:solidFill>
                  <a:srgbClr val="FF0000"/>
                </a:solidFill>
              </a:rPr>
              <a:t>Menyuluruh</a:t>
            </a:r>
            <a:endParaRPr lang="en-US" sz="3600" dirty="0" smtClean="0">
              <a:solidFill>
                <a:srgbClr val="FF0000"/>
              </a:solidFill>
            </a:endParaRPr>
          </a:p>
          <a:p>
            <a:pPr marL="0" indent="0">
              <a:buNone/>
            </a:pPr>
            <a:r>
              <a:rPr lang="en-US" sz="1600" dirty="0"/>
              <a:t> </a:t>
            </a:r>
            <a:r>
              <a:rPr lang="en-US" sz="1600" dirty="0" smtClean="0"/>
              <a:t>     </a:t>
            </a:r>
            <a:r>
              <a:rPr lang="en-US" sz="1600" dirty="0" err="1" smtClean="0"/>
              <a:t>Strategi</a:t>
            </a:r>
            <a:r>
              <a:rPr lang="en-US" sz="1600" dirty="0" smtClean="0"/>
              <a:t> audit </a:t>
            </a:r>
            <a:r>
              <a:rPr lang="en-US" sz="1600" dirty="0" err="1" smtClean="0"/>
              <a:t>menyuluruh</a:t>
            </a:r>
            <a:r>
              <a:rPr lang="en-US" sz="1600" dirty="0" smtClean="0"/>
              <a:t> </a:t>
            </a:r>
            <a:r>
              <a:rPr lang="en-US" sz="1600" dirty="0" err="1" smtClean="0"/>
              <a:t>mendokumentasikan</a:t>
            </a:r>
            <a:r>
              <a:rPr lang="en-US" sz="1600" dirty="0" smtClean="0"/>
              <a:t> </a:t>
            </a:r>
            <a:r>
              <a:rPr lang="en-US" sz="1600" dirty="0" err="1" smtClean="0"/>
              <a:t>sebuah</a:t>
            </a:r>
            <a:r>
              <a:rPr lang="en-US" sz="1600" dirty="0" smtClean="0"/>
              <a:t> </a:t>
            </a:r>
            <a:r>
              <a:rPr lang="en-US" sz="1600" dirty="0" err="1" smtClean="0"/>
              <a:t>keputusan</a:t>
            </a:r>
            <a:r>
              <a:rPr lang="en-US" sz="1600" dirty="0" smtClean="0"/>
              <a:t> yang </a:t>
            </a:r>
            <a:r>
              <a:rPr lang="en-US" sz="1600" dirty="0" err="1" smtClean="0"/>
              <a:t>berasal</a:t>
            </a:r>
            <a:r>
              <a:rPr lang="en-US" sz="1600" dirty="0" smtClean="0"/>
              <a:t> </a:t>
            </a:r>
            <a:r>
              <a:rPr lang="en-US" sz="1600" dirty="0" err="1" smtClean="0"/>
              <a:t>dari</a:t>
            </a:r>
            <a:r>
              <a:rPr lang="en-US" sz="1600" dirty="0" smtClean="0"/>
              <a:t> </a:t>
            </a:r>
            <a:r>
              <a:rPr lang="en-US" sz="1600" dirty="0" err="1" smtClean="0"/>
              <a:t>pada</a:t>
            </a:r>
            <a:r>
              <a:rPr lang="en-US" sz="1600" dirty="0" smtClean="0"/>
              <a:t> </a:t>
            </a:r>
            <a:r>
              <a:rPr lang="en-US" sz="1600" dirty="0" err="1" smtClean="0"/>
              <a:t>langkah-langkah</a:t>
            </a:r>
            <a:r>
              <a:rPr lang="en-US" sz="1600" dirty="0" smtClean="0"/>
              <a:t> </a:t>
            </a:r>
            <a:r>
              <a:rPr lang="en-US" sz="1600" dirty="0" err="1" smtClean="0"/>
              <a:t>perencanaannya</a:t>
            </a:r>
            <a:r>
              <a:rPr lang="en-US" sz="1600" dirty="0" smtClean="0"/>
              <a:t>:</a:t>
            </a:r>
          </a:p>
          <a:p>
            <a:pPr marL="0" indent="0">
              <a:buNone/>
            </a:pPr>
            <a:endParaRPr lang="en-US" sz="1600" dirty="0" smtClean="0"/>
          </a:p>
          <a:p>
            <a:pPr marL="0" indent="0">
              <a:buNone/>
            </a:pPr>
            <a:endParaRPr lang="en-US" sz="1600" dirty="0" smtClean="0"/>
          </a:p>
          <a:p>
            <a:pPr marL="0" indent="0">
              <a:buNone/>
            </a:pPr>
            <a:endParaRPr lang="en-US" sz="1600" dirty="0"/>
          </a:p>
          <a:p>
            <a:pPr marL="0" indent="0">
              <a:buNone/>
            </a:pPr>
            <a:endParaRPr lang="en-US" sz="1600" dirty="0"/>
          </a:p>
        </p:txBody>
      </p:sp>
      <p:sp>
        <p:nvSpPr>
          <p:cNvPr id="4" name="Right Arrow 3"/>
          <p:cNvSpPr/>
          <p:nvPr/>
        </p:nvSpPr>
        <p:spPr bwMode="auto">
          <a:xfrm>
            <a:off x="2927884" y="1124744"/>
            <a:ext cx="347972" cy="242316"/>
          </a:xfrm>
          <a:prstGeom prst="rightArrow">
            <a:avLst/>
          </a:prstGeom>
          <a:ln>
            <a:headEnd type="none" w="med" len="med"/>
            <a:tailEnd type="none" w="med" len="med"/>
          </a:ln>
          <a:extLst/>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graphicFrame>
        <p:nvGraphicFramePr>
          <p:cNvPr id="6" name="Table 5"/>
          <p:cNvGraphicFramePr>
            <a:graphicFrameLocks noGrp="1"/>
          </p:cNvGraphicFramePr>
          <p:nvPr>
            <p:extLst>
              <p:ext uri="{D42A27DB-BD31-4B8C-83A1-F6EECF244321}">
                <p14:modId xmlns:p14="http://schemas.microsoft.com/office/powerpoint/2010/main" val="2115975942"/>
              </p:ext>
            </p:extLst>
          </p:nvPr>
        </p:nvGraphicFramePr>
        <p:xfrm>
          <a:off x="539552" y="3501008"/>
          <a:ext cx="8064896" cy="2664296"/>
        </p:xfrm>
        <a:graphic>
          <a:graphicData uri="http://schemas.openxmlformats.org/drawingml/2006/table">
            <a:tbl>
              <a:tblPr firstRow="1" bandRow="1">
                <a:tableStyleId>{284E427A-3D55-4303-BF80-6455036E1DE7}</a:tableStyleId>
              </a:tblPr>
              <a:tblGrid>
                <a:gridCol w="3312368"/>
                <a:gridCol w="4752528"/>
              </a:tblGrid>
              <a:tr h="392031">
                <a:tc>
                  <a:txBody>
                    <a:bodyPr/>
                    <a:lstStyle/>
                    <a:p>
                      <a:r>
                        <a:rPr lang="en-US" sz="1400" dirty="0" err="1" smtClean="0"/>
                        <a:t>Langkah</a:t>
                      </a:r>
                      <a:r>
                        <a:rPr lang="en-US" sz="1400" baseline="0" dirty="0" err="1" smtClean="0"/>
                        <a:t>-langkah</a:t>
                      </a:r>
                      <a:r>
                        <a:rPr lang="en-US" sz="1400" baseline="0" dirty="0" smtClean="0"/>
                        <a:t> </a:t>
                      </a:r>
                      <a:r>
                        <a:rPr lang="en-US" sz="1400" baseline="0" dirty="0" err="1" smtClean="0"/>
                        <a:t>dasarnya</a:t>
                      </a:r>
                      <a:endParaRPr lang="en-US" sz="1400" b="0" dirty="0">
                        <a:solidFill>
                          <a:schemeClr val="accent4">
                            <a:lumMod val="10000"/>
                          </a:schemeClr>
                        </a:solidFill>
                      </a:endParaRPr>
                    </a:p>
                  </a:txBody>
                  <a:tcPr/>
                </a:tc>
                <a:tc>
                  <a:txBody>
                    <a:bodyPr/>
                    <a:lstStyle/>
                    <a:p>
                      <a:pPr algn="ctr"/>
                      <a:r>
                        <a:rPr lang="en-US" sz="1400" dirty="0" err="1" smtClean="0"/>
                        <a:t>Penjelasan</a:t>
                      </a:r>
                      <a:endParaRPr lang="en-US" sz="1400" b="0" dirty="0">
                        <a:solidFill>
                          <a:schemeClr val="accent4">
                            <a:lumMod val="10000"/>
                          </a:schemeClr>
                        </a:solidFill>
                      </a:endParaRPr>
                    </a:p>
                  </a:txBody>
                  <a:tcPr/>
                </a:tc>
              </a:tr>
              <a:tr h="2272265">
                <a:tc>
                  <a:txBody>
                    <a:bodyPr/>
                    <a:lstStyle/>
                    <a:p>
                      <a:r>
                        <a:rPr lang="en-US" sz="1400" dirty="0" smtClean="0"/>
                        <a:t>Cara </a:t>
                      </a:r>
                      <a:r>
                        <a:rPr lang="en-US" sz="1400" dirty="0" err="1" smtClean="0"/>
                        <a:t>memulainya</a:t>
                      </a:r>
                      <a:endParaRPr lang="en-US" sz="1400" dirty="0" smtClean="0"/>
                    </a:p>
                    <a:p>
                      <a:endParaRPr lang="en-US" sz="1400" dirty="0" smtClean="0"/>
                    </a:p>
                    <a:p>
                      <a:endParaRPr lang="en-US" sz="1400" dirty="0" smtClean="0"/>
                    </a:p>
                    <a:p>
                      <a:endParaRPr lang="en-US" sz="1400" dirty="0" smtClean="0"/>
                    </a:p>
                    <a:p>
                      <a:r>
                        <a:rPr lang="en-US" sz="1400" dirty="0" err="1" smtClean="0"/>
                        <a:t>Menilai</a:t>
                      </a:r>
                      <a:r>
                        <a:rPr lang="en-US" sz="1400" dirty="0" smtClean="0"/>
                        <a:t> </a:t>
                      </a:r>
                      <a:r>
                        <a:rPr lang="en-US" sz="1400" dirty="0" err="1" smtClean="0"/>
                        <a:t>resiko</a:t>
                      </a:r>
                      <a:r>
                        <a:rPr lang="en-US" sz="1400" dirty="0" smtClean="0"/>
                        <a:t> &amp; </a:t>
                      </a:r>
                      <a:r>
                        <a:rPr lang="en-US" sz="1400" dirty="0" err="1" smtClean="0"/>
                        <a:t>memberika</a:t>
                      </a:r>
                      <a:r>
                        <a:rPr lang="en-US" sz="1400" baseline="0" dirty="0" err="1" smtClean="0"/>
                        <a:t>n</a:t>
                      </a:r>
                      <a:r>
                        <a:rPr lang="en-US" sz="1400" baseline="0" dirty="0" smtClean="0"/>
                        <a:t> </a:t>
                      </a:r>
                      <a:r>
                        <a:rPr lang="en-US" sz="1400" baseline="0" dirty="0" err="1" smtClean="0"/>
                        <a:t>tanggapan</a:t>
                      </a:r>
                      <a:endParaRPr lang="en-US" sz="1400" dirty="0"/>
                    </a:p>
                  </a:txBody>
                  <a:tcPr/>
                </a:tc>
                <a:tc>
                  <a:txBody>
                    <a:bodyPr/>
                    <a:lstStyle/>
                    <a:p>
                      <a:pPr marL="285750" indent="-285750">
                        <a:buFont typeface="Wingdings" panose="05000000000000000000" pitchFamily="2" charset="2"/>
                        <a:buChar char="v"/>
                      </a:pPr>
                      <a:r>
                        <a:rPr lang="en-US" sz="1400" dirty="0" err="1" smtClean="0"/>
                        <a:t>Lakukan</a:t>
                      </a:r>
                      <a:r>
                        <a:rPr lang="en-US" sz="1400" dirty="0" smtClean="0"/>
                        <a:t> </a:t>
                      </a:r>
                      <a:r>
                        <a:rPr lang="en-US" sz="1400" dirty="0" err="1" smtClean="0"/>
                        <a:t>kegiatan</a:t>
                      </a:r>
                      <a:r>
                        <a:rPr lang="en-US" sz="1400" baseline="0" dirty="0" smtClean="0"/>
                        <a:t> </a:t>
                      </a:r>
                      <a:r>
                        <a:rPr lang="en-US" sz="1400" baseline="0" dirty="0" err="1" smtClean="0"/>
                        <a:t>pra-penugasan</a:t>
                      </a:r>
                      <a:endParaRPr lang="en-US" sz="1400" baseline="0" dirty="0" smtClean="0"/>
                    </a:p>
                    <a:p>
                      <a:pPr marL="285750" indent="-285750">
                        <a:buFont typeface="Wingdings" panose="05000000000000000000" pitchFamily="2" charset="2"/>
                        <a:buChar char="v"/>
                      </a:pPr>
                      <a:r>
                        <a:rPr lang="en-US" sz="1400" baseline="0" dirty="0" err="1" smtClean="0"/>
                        <a:t>Mengumpulkan</a:t>
                      </a:r>
                      <a:r>
                        <a:rPr lang="en-US" sz="1400" baseline="0" dirty="0" smtClean="0"/>
                        <a:t> </a:t>
                      </a:r>
                      <a:r>
                        <a:rPr lang="en-US" sz="1400" baseline="0" dirty="0" err="1" smtClean="0"/>
                        <a:t>informasi</a:t>
                      </a:r>
                      <a:r>
                        <a:rPr lang="en-US" sz="1400" baseline="0" dirty="0" smtClean="0"/>
                        <a:t> </a:t>
                      </a:r>
                      <a:r>
                        <a:rPr lang="en-US" sz="1400" baseline="0" dirty="0" err="1" smtClean="0"/>
                        <a:t>entitas</a:t>
                      </a:r>
                      <a:r>
                        <a:rPr lang="en-US" sz="1400" baseline="0" dirty="0" smtClean="0"/>
                        <a:t> </a:t>
                      </a:r>
                      <a:r>
                        <a:rPr lang="en-US" sz="1400" baseline="0" dirty="0" err="1" smtClean="0"/>
                        <a:t>secara</a:t>
                      </a:r>
                      <a:r>
                        <a:rPr lang="en-US" sz="1400" baseline="0" dirty="0" smtClean="0"/>
                        <a:t> </a:t>
                      </a:r>
                      <a:r>
                        <a:rPr lang="en-US" sz="1400" baseline="0" dirty="0" err="1" smtClean="0"/>
                        <a:t>relevan</a:t>
                      </a:r>
                      <a:endParaRPr lang="en-US" sz="1400" baseline="0" dirty="0" smtClean="0"/>
                    </a:p>
                    <a:p>
                      <a:pPr marL="285750" indent="-285750">
                        <a:buFont typeface="Wingdings" panose="05000000000000000000" pitchFamily="2" charset="2"/>
                        <a:buChar char="v"/>
                      </a:pPr>
                      <a:r>
                        <a:rPr lang="en-US" sz="1400" baseline="0" dirty="0" err="1" smtClean="0"/>
                        <a:t>Menjadwalkan</a:t>
                      </a:r>
                      <a:r>
                        <a:rPr lang="en-US" sz="1400" baseline="0" dirty="0" smtClean="0"/>
                        <a:t> </a:t>
                      </a:r>
                      <a:r>
                        <a:rPr lang="en-US" sz="1400" baseline="0" dirty="0" err="1" smtClean="0"/>
                        <a:t>pertemuan</a:t>
                      </a:r>
                      <a:r>
                        <a:rPr lang="en-US" sz="1400" baseline="0" dirty="0" smtClean="0"/>
                        <a:t> </a:t>
                      </a:r>
                      <a:r>
                        <a:rPr lang="en-US" sz="1400" baseline="0" dirty="0" err="1" smtClean="0"/>
                        <a:t>tim</a:t>
                      </a:r>
                      <a:r>
                        <a:rPr lang="en-US" sz="1400" baseline="0" dirty="0" smtClean="0"/>
                        <a:t> Audit </a:t>
                      </a:r>
                      <a:r>
                        <a:rPr lang="en-US" sz="1400" baseline="0" dirty="0" err="1" smtClean="0"/>
                        <a:t>dengan</a:t>
                      </a:r>
                      <a:r>
                        <a:rPr lang="en-US" sz="1400" baseline="0" dirty="0" smtClean="0"/>
                        <a:t> Partner </a:t>
                      </a:r>
                    </a:p>
                    <a:p>
                      <a:endParaRPr lang="en-US" sz="1400" dirty="0" smtClean="0"/>
                    </a:p>
                    <a:p>
                      <a:pPr marL="285750" indent="-285750">
                        <a:buFont typeface="Wingdings" panose="05000000000000000000" pitchFamily="2" charset="2"/>
                        <a:buChar char="v"/>
                      </a:pPr>
                      <a:r>
                        <a:rPr lang="en-US" sz="1400" dirty="0" err="1" smtClean="0"/>
                        <a:t>Tentukan</a:t>
                      </a:r>
                      <a:r>
                        <a:rPr lang="en-US" sz="1400" dirty="0" smtClean="0"/>
                        <a:t> </a:t>
                      </a:r>
                      <a:r>
                        <a:rPr lang="en-US" sz="1400" dirty="0" err="1" smtClean="0"/>
                        <a:t>materialitas</a:t>
                      </a:r>
                      <a:r>
                        <a:rPr lang="en-US" sz="1400" dirty="0" smtClean="0"/>
                        <a:t> </a:t>
                      </a:r>
                      <a:r>
                        <a:rPr lang="en-US" sz="1400" dirty="0" err="1" smtClean="0"/>
                        <a:t>untuk</a:t>
                      </a:r>
                      <a:r>
                        <a:rPr lang="en-US" sz="1400" dirty="0" smtClean="0"/>
                        <a:t> </a:t>
                      </a:r>
                      <a:r>
                        <a:rPr lang="en-US" sz="1400" dirty="0" err="1" smtClean="0"/>
                        <a:t>laporan</a:t>
                      </a:r>
                      <a:r>
                        <a:rPr lang="en-US" sz="1400" dirty="0" smtClean="0"/>
                        <a:t> </a:t>
                      </a:r>
                      <a:r>
                        <a:rPr lang="en-US" sz="1400" dirty="0" err="1" smtClean="0"/>
                        <a:t>keuangan</a:t>
                      </a:r>
                      <a:r>
                        <a:rPr lang="en-US" sz="1400" dirty="0" smtClean="0"/>
                        <a:t> </a:t>
                      </a:r>
                      <a:r>
                        <a:rPr lang="en-US" sz="1400" dirty="0" err="1" smtClean="0"/>
                        <a:t>secara</a:t>
                      </a:r>
                      <a:r>
                        <a:rPr lang="en-US" sz="1400" dirty="0" smtClean="0"/>
                        <a:t> </a:t>
                      </a:r>
                      <a:r>
                        <a:rPr lang="en-US" sz="1400" dirty="0" err="1" smtClean="0"/>
                        <a:t>keseluruhan</a:t>
                      </a:r>
                      <a:endParaRPr lang="en-US" sz="1400" dirty="0" smtClean="0"/>
                    </a:p>
                    <a:p>
                      <a:pPr marL="285750" indent="-285750">
                        <a:buFont typeface="Wingdings" panose="05000000000000000000" pitchFamily="2" charset="2"/>
                        <a:buChar char="v"/>
                      </a:pPr>
                      <a:r>
                        <a:rPr lang="en-US" sz="1400" dirty="0" err="1" smtClean="0"/>
                        <a:t>Tentukan</a:t>
                      </a:r>
                      <a:r>
                        <a:rPr lang="en-US" sz="1400" dirty="0" smtClean="0"/>
                        <a:t> </a:t>
                      </a:r>
                      <a:r>
                        <a:rPr lang="en-US" sz="1400" dirty="0" err="1" smtClean="0"/>
                        <a:t>sifat</a:t>
                      </a:r>
                      <a:r>
                        <a:rPr lang="en-US" sz="1400" baseline="0" dirty="0" smtClean="0"/>
                        <a:t> &amp; </a:t>
                      </a:r>
                      <a:r>
                        <a:rPr lang="en-US" sz="1400" baseline="0" dirty="0" err="1" smtClean="0"/>
                        <a:t>luasnya</a:t>
                      </a:r>
                      <a:r>
                        <a:rPr lang="en-US" sz="1400" baseline="0" dirty="0" smtClean="0"/>
                        <a:t> </a:t>
                      </a:r>
                      <a:r>
                        <a:rPr lang="en-US" sz="1400" baseline="0" dirty="0" err="1" smtClean="0"/>
                        <a:t>prosedur</a:t>
                      </a:r>
                      <a:r>
                        <a:rPr lang="en-US" sz="1400" baseline="0" dirty="0" smtClean="0"/>
                        <a:t> </a:t>
                      </a:r>
                      <a:r>
                        <a:rPr lang="en-US" sz="1400" baseline="0" dirty="0" err="1" smtClean="0"/>
                        <a:t>penilaian</a:t>
                      </a:r>
                      <a:r>
                        <a:rPr lang="en-US" sz="1400" baseline="0" dirty="0" smtClean="0"/>
                        <a:t> </a:t>
                      </a:r>
                      <a:r>
                        <a:rPr lang="en-US" sz="1400" baseline="0" dirty="0" err="1" smtClean="0"/>
                        <a:t>resiko</a:t>
                      </a:r>
                      <a:endParaRPr lang="en-US" sz="1400" baseline="0" dirty="0" smtClean="0"/>
                    </a:p>
                    <a:p>
                      <a:pPr marL="285750" indent="-285750">
                        <a:buFont typeface="Wingdings" panose="05000000000000000000" pitchFamily="2" charset="2"/>
                        <a:buChar char="v"/>
                      </a:pPr>
                      <a:r>
                        <a:rPr lang="en-US" sz="1400" baseline="0" dirty="0" err="1" smtClean="0"/>
                        <a:t>Sesudah</a:t>
                      </a:r>
                      <a:r>
                        <a:rPr lang="en-US" sz="1400" baseline="0" dirty="0" smtClean="0"/>
                        <a:t> </a:t>
                      </a:r>
                      <a:r>
                        <a:rPr lang="en-US" sz="1400" baseline="0" dirty="0" err="1" smtClean="0"/>
                        <a:t>resiko</a:t>
                      </a:r>
                      <a:r>
                        <a:rPr lang="en-US" sz="1400" baseline="0" dirty="0" smtClean="0"/>
                        <a:t> </a:t>
                      </a:r>
                      <a:r>
                        <a:rPr lang="en-US" sz="1400" baseline="0" dirty="0" err="1" smtClean="0"/>
                        <a:t>dinilai</a:t>
                      </a:r>
                      <a:r>
                        <a:rPr lang="en-US" sz="1400" baseline="0" dirty="0" smtClean="0"/>
                        <a:t> </a:t>
                      </a:r>
                      <a:r>
                        <a:rPr lang="en-US" sz="1400" baseline="0" dirty="0" err="1" smtClean="0"/>
                        <a:t>pada</a:t>
                      </a:r>
                      <a:r>
                        <a:rPr lang="en-US" sz="1400" baseline="0" dirty="0" smtClean="0"/>
                        <a:t> </a:t>
                      </a:r>
                      <a:r>
                        <a:rPr lang="en-US" sz="1400" baseline="0" dirty="0" err="1" smtClean="0"/>
                        <a:t>tingkat</a:t>
                      </a:r>
                      <a:r>
                        <a:rPr lang="en-US" sz="1400" baseline="0" dirty="0" smtClean="0"/>
                        <a:t> </a:t>
                      </a:r>
                      <a:r>
                        <a:rPr lang="en-US" sz="1400" baseline="0" dirty="0" err="1" smtClean="0"/>
                        <a:t>laporan</a:t>
                      </a:r>
                      <a:r>
                        <a:rPr lang="en-US" sz="1400" baseline="0" dirty="0" smtClean="0"/>
                        <a:t> </a:t>
                      </a:r>
                      <a:r>
                        <a:rPr lang="en-US" sz="1400" baseline="0" dirty="0" err="1" smtClean="0"/>
                        <a:t>keuangan</a:t>
                      </a:r>
                      <a:r>
                        <a:rPr lang="en-US" sz="1400" baseline="0" dirty="0" smtClean="0"/>
                        <a:t>, </a:t>
                      </a:r>
                      <a:r>
                        <a:rPr lang="en-US" sz="1400" baseline="0" dirty="0" err="1" smtClean="0"/>
                        <a:t>kemudian</a:t>
                      </a:r>
                      <a:r>
                        <a:rPr lang="en-US" sz="1400" baseline="0" dirty="0" smtClean="0"/>
                        <a:t> </a:t>
                      </a:r>
                      <a:r>
                        <a:rPr lang="en-US" sz="1400" baseline="0" dirty="0" err="1" smtClean="0"/>
                        <a:t>membuat</a:t>
                      </a:r>
                      <a:r>
                        <a:rPr lang="en-US" sz="1400" baseline="0" dirty="0" smtClean="0"/>
                        <a:t> </a:t>
                      </a:r>
                      <a:r>
                        <a:rPr lang="en-US" sz="1400" baseline="0" dirty="0" err="1" smtClean="0"/>
                        <a:t>tanggapan</a:t>
                      </a:r>
                      <a:r>
                        <a:rPr lang="en-US" sz="1400" baseline="0" dirty="0" smtClean="0"/>
                        <a:t> </a:t>
                      </a:r>
                      <a:r>
                        <a:rPr lang="en-US" sz="1400" baseline="0" dirty="0" err="1" smtClean="0"/>
                        <a:t>secara</a:t>
                      </a:r>
                      <a:r>
                        <a:rPr lang="en-US" sz="1400" baseline="0" dirty="0" smtClean="0"/>
                        <a:t> </a:t>
                      </a:r>
                      <a:r>
                        <a:rPr lang="en-US" sz="1400" baseline="0" dirty="0" err="1" smtClean="0"/>
                        <a:t>keseluruhan</a:t>
                      </a:r>
                      <a:endParaRPr lang="en-US" sz="1400" dirty="0"/>
                    </a:p>
                  </a:txBody>
                  <a:tcPr/>
                </a:tc>
              </a:tr>
            </a:tbl>
          </a:graphicData>
        </a:graphic>
      </p:graphicFrame>
    </p:spTree>
    <p:extLst>
      <p:ext uri="{BB962C8B-B14F-4D97-AF65-F5344CB8AC3E}">
        <p14:creationId xmlns:p14="http://schemas.microsoft.com/office/powerpoint/2010/main" val="3044505015"/>
      </p:ext>
    </p:extLst>
  </p:cSld>
  <p:clrMapOvr>
    <a:masterClrMapping/>
  </p:clrMapOvr>
  <p:transition>
    <p:wedge/>
    <p:sndAc>
      <p:stSnd>
        <p:snd r:embed="rId2" name="coin.wav"/>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936104"/>
          </a:xfrm>
        </p:spPr>
        <p:txBody>
          <a:bodyPr/>
          <a:lstStyle/>
          <a:p>
            <a:r>
              <a:rPr lang="en-US" sz="3600" dirty="0" err="1" smtClean="0">
                <a:solidFill>
                  <a:srgbClr val="C00000"/>
                </a:solidFill>
              </a:rPr>
              <a:t>Mengomunikasikan</a:t>
            </a:r>
            <a:r>
              <a:rPr lang="en-US" sz="3600" dirty="0" smtClean="0">
                <a:solidFill>
                  <a:srgbClr val="C00000"/>
                </a:solidFill>
              </a:rPr>
              <a:t> </a:t>
            </a:r>
            <a:r>
              <a:rPr lang="en-US" sz="3600" dirty="0" err="1" smtClean="0">
                <a:solidFill>
                  <a:srgbClr val="C00000"/>
                </a:solidFill>
              </a:rPr>
              <a:t>Rencana</a:t>
            </a:r>
            <a:r>
              <a:rPr lang="en-US" sz="3600" dirty="0" smtClean="0">
                <a:solidFill>
                  <a:srgbClr val="C00000"/>
                </a:solidFill>
              </a:rPr>
              <a:t> audit</a:t>
            </a:r>
            <a:endParaRPr lang="en-US" sz="3600" dirty="0">
              <a:solidFill>
                <a:srgbClr val="C00000"/>
              </a:solidFill>
            </a:endParaRPr>
          </a:p>
        </p:txBody>
      </p:sp>
      <p:sp>
        <p:nvSpPr>
          <p:cNvPr id="3" name="Content Placeholder 2"/>
          <p:cNvSpPr>
            <a:spLocks noGrp="1"/>
          </p:cNvSpPr>
          <p:nvPr>
            <p:ph idx="1"/>
          </p:nvPr>
        </p:nvSpPr>
        <p:spPr>
          <a:xfrm>
            <a:off x="457200" y="1340768"/>
            <a:ext cx="8229600" cy="4679032"/>
          </a:xfrm>
        </p:spPr>
        <p:txBody>
          <a:bodyPr/>
          <a:lstStyle/>
          <a:p>
            <a:pPr marL="0" indent="0">
              <a:buNone/>
            </a:pPr>
            <a:r>
              <a:rPr lang="en-US" sz="1600" dirty="0" smtClean="0"/>
              <a:t> ISA 260 </a:t>
            </a:r>
            <a:r>
              <a:rPr lang="en-US" sz="1600" dirty="0" err="1" smtClean="0"/>
              <a:t>alinea</a:t>
            </a:r>
            <a:r>
              <a:rPr lang="en-US" sz="1600" dirty="0" smtClean="0"/>
              <a:t> A 15 : </a:t>
            </a:r>
            <a:r>
              <a:rPr lang="en-US" sz="1600" dirty="0" err="1" smtClean="0"/>
              <a:t>menegaskan</a:t>
            </a:r>
            <a:r>
              <a:rPr lang="en-US" sz="1600" dirty="0" smtClean="0"/>
              <a:t> </a:t>
            </a:r>
            <a:r>
              <a:rPr lang="en-US" sz="1600" dirty="0" err="1" smtClean="0"/>
              <a:t>kewajiban</a:t>
            </a:r>
            <a:r>
              <a:rPr lang="en-US" sz="1600" dirty="0" smtClean="0"/>
              <a:t> auditor </a:t>
            </a:r>
            <a:r>
              <a:rPr lang="en-US" sz="1600" dirty="0" err="1" smtClean="0"/>
              <a:t>untuk</a:t>
            </a:r>
            <a:r>
              <a:rPr lang="en-US" sz="1600" dirty="0" smtClean="0"/>
              <a:t> </a:t>
            </a:r>
            <a:r>
              <a:rPr lang="en-US" sz="1600" dirty="0" err="1" smtClean="0"/>
              <a:t>mengomunikasikan</a:t>
            </a:r>
            <a:r>
              <a:rPr lang="en-US" sz="1600" dirty="0" smtClean="0"/>
              <a:t> </a:t>
            </a:r>
            <a:r>
              <a:rPr lang="en-US" sz="1600" dirty="0" err="1" smtClean="0"/>
              <a:t>rencana</a:t>
            </a:r>
            <a:r>
              <a:rPr lang="en-US" sz="1600" dirty="0" smtClean="0"/>
              <a:t> audit </a:t>
            </a:r>
            <a:r>
              <a:rPr lang="en-US" sz="1600" dirty="0" err="1" smtClean="0"/>
              <a:t>dengan</a:t>
            </a:r>
            <a:r>
              <a:rPr lang="en-US" sz="1600" dirty="0" smtClean="0"/>
              <a:t> TCWG (Those Charged With </a:t>
            </a:r>
            <a:r>
              <a:rPr lang="en-US" sz="1600" dirty="0" err="1" smtClean="0"/>
              <a:t>Governence</a:t>
            </a:r>
            <a:r>
              <a:rPr lang="en-US" sz="1600" dirty="0" smtClean="0"/>
              <a:t>) </a:t>
            </a:r>
            <a:r>
              <a:rPr lang="en-US" sz="1600" dirty="0" err="1" smtClean="0"/>
              <a:t>mengenai</a:t>
            </a:r>
            <a:r>
              <a:rPr lang="en-US" sz="1600" dirty="0" smtClean="0"/>
              <a:t> </a:t>
            </a:r>
            <a:r>
              <a:rPr lang="en-US" sz="1600" dirty="0" err="1" smtClean="0"/>
              <a:t>lingkup</a:t>
            </a:r>
            <a:r>
              <a:rPr lang="en-US" sz="1600" dirty="0" smtClean="0"/>
              <a:t> &amp; </a:t>
            </a:r>
            <a:r>
              <a:rPr lang="en-US" sz="1600" dirty="0" err="1" smtClean="0"/>
              <a:t>penjadwalan</a:t>
            </a:r>
            <a:r>
              <a:rPr lang="en-US" sz="1600" dirty="0" smtClean="0"/>
              <a:t> </a:t>
            </a:r>
            <a:r>
              <a:rPr lang="en-US" sz="1600" dirty="0" err="1" smtClean="0"/>
              <a:t>waktu</a:t>
            </a:r>
            <a:r>
              <a:rPr lang="en-US" sz="1600" dirty="0" smtClean="0"/>
              <a:t> </a:t>
            </a:r>
            <a:r>
              <a:rPr lang="en-US" sz="1600" dirty="0" err="1" smtClean="0"/>
              <a:t>auditnya</a:t>
            </a:r>
            <a:r>
              <a:rPr lang="en-US" sz="1600" dirty="0" smtClean="0"/>
              <a:t>.</a:t>
            </a:r>
          </a:p>
          <a:p>
            <a:pPr marL="0" indent="0">
              <a:buNone/>
            </a:pPr>
            <a:r>
              <a:rPr lang="en-US" sz="1600" dirty="0" err="1" smtClean="0"/>
              <a:t>Komunikasi</a:t>
            </a:r>
            <a:r>
              <a:rPr lang="en-US" sz="1600" dirty="0" smtClean="0"/>
              <a:t> </a:t>
            </a:r>
            <a:r>
              <a:rPr lang="en-US" sz="1600" dirty="0" err="1" smtClean="0"/>
              <a:t>mengenai</a:t>
            </a:r>
            <a:r>
              <a:rPr lang="en-US" sz="1600" dirty="0" smtClean="0"/>
              <a:t> </a:t>
            </a:r>
            <a:r>
              <a:rPr lang="en-US" sz="1600" dirty="0" err="1" smtClean="0"/>
              <a:t>lingkup</a:t>
            </a:r>
            <a:r>
              <a:rPr lang="en-US" sz="1600" dirty="0" smtClean="0"/>
              <a:t> &amp; </a:t>
            </a:r>
            <a:r>
              <a:rPr lang="en-US" sz="1600" dirty="0" err="1" smtClean="0"/>
              <a:t>penjadwalan</a:t>
            </a:r>
            <a:r>
              <a:rPr lang="en-US" sz="1600" dirty="0" smtClean="0"/>
              <a:t> </a:t>
            </a:r>
            <a:r>
              <a:rPr lang="en-US" sz="1600" dirty="0" err="1" smtClean="0"/>
              <a:t>waktu</a:t>
            </a:r>
            <a:r>
              <a:rPr lang="en-US" sz="1600" dirty="0" smtClean="0"/>
              <a:t> audit yang </a:t>
            </a:r>
            <a:r>
              <a:rPr lang="en-US" sz="1600" dirty="0" err="1" smtClean="0"/>
              <a:t>direncanakan</a:t>
            </a:r>
            <a:r>
              <a:rPr lang="en-US" sz="1600" dirty="0" smtClean="0"/>
              <a:t> </a:t>
            </a:r>
            <a:r>
              <a:rPr lang="en-US" sz="1600" dirty="0" err="1" smtClean="0"/>
              <a:t>dapat</a:t>
            </a:r>
            <a:r>
              <a:rPr lang="en-US" sz="1600" dirty="0" smtClean="0"/>
              <a:t> </a:t>
            </a:r>
            <a:r>
              <a:rPr lang="en-US" sz="1600" dirty="0" err="1" smtClean="0"/>
              <a:t>membantu</a:t>
            </a:r>
            <a:r>
              <a:rPr lang="en-US" sz="1600" dirty="0" smtClean="0"/>
              <a:t> </a:t>
            </a:r>
            <a:r>
              <a:rPr lang="en-US" sz="1600" dirty="0" err="1" smtClean="0"/>
              <a:t>manajemen</a:t>
            </a:r>
            <a:r>
              <a:rPr lang="en-US" sz="1600" dirty="0" smtClean="0"/>
              <a:t> </a:t>
            </a:r>
            <a:r>
              <a:rPr lang="en-US" sz="1600" dirty="0" err="1" smtClean="0"/>
              <a:t>dan</a:t>
            </a:r>
            <a:r>
              <a:rPr lang="en-US" sz="1600" dirty="0" smtClean="0"/>
              <a:t>  TCWG </a:t>
            </a:r>
            <a:r>
              <a:rPr lang="en-US" sz="1600" dirty="0" err="1" smtClean="0"/>
              <a:t>dalam</a:t>
            </a:r>
            <a:r>
              <a:rPr lang="en-US" sz="1600" dirty="0" smtClean="0"/>
              <a:t> </a:t>
            </a:r>
            <a:r>
              <a:rPr lang="en-US" sz="1600" dirty="0" err="1" smtClean="0"/>
              <a:t>hal</a:t>
            </a:r>
            <a:r>
              <a:rPr lang="en-US" sz="1600" dirty="0" smtClean="0"/>
              <a:t>:</a:t>
            </a:r>
          </a:p>
          <a:p>
            <a:pPr>
              <a:buFont typeface="+mj-lt"/>
              <a:buAutoNum type="arabicPeriod"/>
            </a:pPr>
            <a:r>
              <a:rPr lang="en-US" sz="1600" dirty="0" err="1" smtClean="0"/>
              <a:t>Memahami</a:t>
            </a:r>
            <a:r>
              <a:rPr lang="en-US" sz="1600" dirty="0" smtClean="0"/>
              <a:t> </a:t>
            </a:r>
            <a:r>
              <a:rPr lang="en-US" sz="1600" dirty="0" err="1" smtClean="0"/>
              <a:t>konsekuensi</a:t>
            </a:r>
            <a:r>
              <a:rPr lang="en-US" sz="1600" dirty="0" smtClean="0"/>
              <a:t> </a:t>
            </a:r>
            <a:r>
              <a:rPr lang="en-US" sz="1600" dirty="0" err="1" smtClean="0"/>
              <a:t>pekerjaan</a:t>
            </a:r>
            <a:r>
              <a:rPr lang="en-US" sz="1600" dirty="0" smtClean="0"/>
              <a:t> auditor</a:t>
            </a:r>
          </a:p>
          <a:p>
            <a:pPr>
              <a:buFont typeface="+mj-lt"/>
              <a:buAutoNum type="arabicPeriod"/>
            </a:pPr>
            <a:r>
              <a:rPr lang="en-US" sz="1600" dirty="0" err="1" smtClean="0"/>
              <a:t>Membahas</a:t>
            </a:r>
            <a:r>
              <a:rPr lang="en-US" sz="1600" dirty="0" smtClean="0"/>
              <a:t> </a:t>
            </a:r>
            <a:r>
              <a:rPr lang="en-US" sz="1600" dirty="0" err="1" smtClean="0"/>
              <a:t>maasalah</a:t>
            </a:r>
            <a:r>
              <a:rPr lang="en-US" sz="1600" dirty="0" smtClean="0"/>
              <a:t> </a:t>
            </a:r>
            <a:r>
              <a:rPr lang="en-US" sz="1600" dirty="0" err="1" smtClean="0"/>
              <a:t>resiko</a:t>
            </a:r>
            <a:r>
              <a:rPr lang="en-US" sz="1600" dirty="0" smtClean="0"/>
              <a:t> &amp; </a:t>
            </a:r>
            <a:r>
              <a:rPr lang="en-US" sz="1600" dirty="0" err="1" smtClean="0"/>
              <a:t>konsep</a:t>
            </a:r>
            <a:r>
              <a:rPr lang="en-US" sz="1600" dirty="0" smtClean="0"/>
              <a:t> </a:t>
            </a:r>
            <a:r>
              <a:rPr lang="en-US" sz="1600" dirty="0" err="1" smtClean="0"/>
              <a:t>materialitas</a:t>
            </a:r>
            <a:r>
              <a:rPr lang="en-US" sz="1600" dirty="0" smtClean="0"/>
              <a:t> </a:t>
            </a:r>
            <a:r>
              <a:rPr lang="en-US" sz="1600" dirty="0" err="1" smtClean="0"/>
              <a:t>dengan</a:t>
            </a:r>
            <a:r>
              <a:rPr lang="en-US" sz="1600" dirty="0" smtClean="0"/>
              <a:t> auditor</a:t>
            </a:r>
          </a:p>
          <a:p>
            <a:pPr>
              <a:buFont typeface="+mj-lt"/>
              <a:buAutoNum type="arabicPeriod"/>
            </a:pPr>
            <a:r>
              <a:rPr lang="en-US" sz="1600" dirty="0" err="1" smtClean="0"/>
              <a:t>Mengidentifikasi</a:t>
            </a:r>
            <a:r>
              <a:rPr lang="en-US" sz="1600" dirty="0" smtClean="0"/>
              <a:t> area, </a:t>
            </a:r>
            <a:r>
              <a:rPr lang="en-US" sz="1600" dirty="0" err="1" smtClean="0"/>
              <a:t>dimana</a:t>
            </a:r>
            <a:r>
              <a:rPr lang="en-US" sz="1600" dirty="0" smtClean="0"/>
              <a:t> </a:t>
            </a:r>
            <a:r>
              <a:rPr lang="en-US" sz="1600" dirty="0" err="1" smtClean="0"/>
              <a:t>manjemen</a:t>
            </a:r>
            <a:r>
              <a:rPr lang="en-US" sz="1600" dirty="0" smtClean="0"/>
              <a:t>/TCWG </a:t>
            </a:r>
            <a:r>
              <a:rPr lang="en-US" sz="1600" dirty="0" err="1" smtClean="0"/>
              <a:t>meminta</a:t>
            </a:r>
            <a:r>
              <a:rPr lang="en-US" sz="1600" dirty="0" smtClean="0"/>
              <a:t> auditor </a:t>
            </a:r>
            <a:r>
              <a:rPr lang="en-US" sz="1600" dirty="0" err="1" smtClean="0"/>
              <a:t>melakukan</a:t>
            </a:r>
            <a:r>
              <a:rPr lang="en-US" sz="1600" dirty="0" smtClean="0"/>
              <a:t> </a:t>
            </a:r>
            <a:r>
              <a:rPr lang="en-US" sz="1600" dirty="0" err="1" smtClean="0"/>
              <a:t>prosedur</a:t>
            </a:r>
            <a:r>
              <a:rPr lang="en-US" sz="1600" dirty="0" smtClean="0"/>
              <a:t> </a:t>
            </a:r>
            <a:r>
              <a:rPr lang="en-US" sz="1600" dirty="0" err="1" smtClean="0"/>
              <a:t>tambahan</a:t>
            </a:r>
            <a:endParaRPr lang="en-US" sz="1600" dirty="0" smtClean="0"/>
          </a:p>
          <a:p>
            <a:pPr marL="0" indent="0">
              <a:buNone/>
            </a:pPr>
            <a:endParaRPr lang="en-US" sz="1600" dirty="0"/>
          </a:p>
          <a:p>
            <a:pPr marL="0" indent="0">
              <a:buNone/>
            </a:pPr>
            <a:r>
              <a:rPr lang="en-US" sz="1600" dirty="0" err="1" smtClean="0"/>
              <a:t>Bahkan</a:t>
            </a:r>
            <a:r>
              <a:rPr lang="en-US" sz="1600" dirty="0" smtClean="0"/>
              <a:t> dialog </a:t>
            </a:r>
            <a:r>
              <a:rPr lang="en-US" sz="1600" dirty="0" err="1" smtClean="0"/>
              <a:t>ini</a:t>
            </a:r>
            <a:r>
              <a:rPr lang="en-US" sz="1600" dirty="0" smtClean="0"/>
              <a:t> </a:t>
            </a:r>
            <a:r>
              <a:rPr lang="en-US" sz="1600" dirty="0" err="1" smtClean="0"/>
              <a:t>dapat</a:t>
            </a:r>
            <a:r>
              <a:rPr lang="en-US" sz="1600" dirty="0" smtClean="0"/>
              <a:t> </a:t>
            </a:r>
            <a:r>
              <a:rPr lang="en-US" sz="1600" dirty="0" err="1" smtClean="0"/>
              <a:t>membantu</a:t>
            </a:r>
            <a:r>
              <a:rPr lang="en-US" sz="1600" dirty="0" smtClean="0"/>
              <a:t> auditor </a:t>
            </a:r>
            <a:r>
              <a:rPr lang="en-US" sz="1600" dirty="0" err="1" smtClean="0"/>
              <a:t>mengembangkan</a:t>
            </a:r>
            <a:r>
              <a:rPr lang="en-US" sz="1600" dirty="0" smtClean="0"/>
              <a:t> </a:t>
            </a:r>
            <a:r>
              <a:rPr lang="en-US" sz="1600" dirty="0" err="1" smtClean="0"/>
              <a:t>pemahaman</a:t>
            </a:r>
            <a:r>
              <a:rPr lang="en-US" sz="1600" dirty="0" smtClean="0"/>
              <a:t> yang </a:t>
            </a:r>
            <a:r>
              <a:rPr lang="en-US" sz="1600" dirty="0" err="1" smtClean="0"/>
              <a:t>lebig</a:t>
            </a:r>
            <a:r>
              <a:rPr lang="en-US" sz="1600" dirty="0" smtClean="0"/>
              <a:t> </a:t>
            </a:r>
            <a:r>
              <a:rPr lang="en-US" sz="1600" dirty="0" err="1" smtClean="0"/>
              <a:t>baik</a:t>
            </a:r>
            <a:r>
              <a:rPr lang="en-US" sz="1600" dirty="0" smtClean="0"/>
              <a:t> </a:t>
            </a:r>
            <a:r>
              <a:rPr lang="en-US" sz="1600" dirty="0" err="1" smtClean="0"/>
              <a:t>mengenai</a:t>
            </a:r>
            <a:r>
              <a:rPr lang="en-US" sz="1600" dirty="0" smtClean="0"/>
              <a:t> </a:t>
            </a:r>
            <a:r>
              <a:rPr lang="en-US" sz="1600" dirty="0" err="1" smtClean="0"/>
              <a:t>entitas</a:t>
            </a:r>
            <a:r>
              <a:rPr lang="en-US" sz="1600" dirty="0" smtClean="0"/>
              <a:t> &amp; </a:t>
            </a:r>
            <a:r>
              <a:rPr lang="en-US" sz="1600" dirty="0" err="1" smtClean="0"/>
              <a:t>lingkungannya</a:t>
            </a:r>
            <a:r>
              <a:rPr lang="en-US" sz="1600" dirty="0" smtClean="0"/>
              <a:t>. </a:t>
            </a:r>
            <a:r>
              <a:rPr lang="en-US" sz="1600" dirty="0" err="1" smtClean="0"/>
              <a:t>Adapun</a:t>
            </a:r>
            <a:r>
              <a:rPr lang="en-US" sz="1600" dirty="0" smtClean="0"/>
              <a:t> yang </a:t>
            </a:r>
            <a:r>
              <a:rPr lang="en-US" sz="1600" dirty="0" err="1" smtClean="0"/>
              <a:t>dapat</a:t>
            </a:r>
            <a:r>
              <a:rPr lang="en-US" sz="1600" dirty="0" smtClean="0"/>
              <a:t> </a:t>
            </a:r>
            <a:r>
              <a:rPr lang="en-US" sz="1600" dirty="0" err="1" smtClean="0"/>
              <a:t>dipertimbangkan</a:t>
            </a:r>
            <a:r>
              <a:rPr lang="en-US" sz="1600" dirty="0" smtClean="0"/>
              <a:t> auditor </a:t>
            </a:r>
            <a:r>
              <a:rPr lang="en-US" sz="1600" dirty="0" err="1" smtClean="0"/>
              <a:t>untuk</a:t>
            </a:r>
            <a:r>
              <a:rPr lang="en-US" sz="1600" dirty="0" smtClean="0"/>
              <a:t> </a:t>
            </a:r>
            <a:r>
              <a:rPr lang="en-US" sz="1600" dirty="0" err="1" smtClean="0"/>
              <a:t>dikomunikasin</a:t>
            </a:r>
            <a:r>
              <a:rPr lang="en-US" sz="1600" dirty="0" smtClean="0"/>
              <a:t> </a:t>
            </a:r>
            <a:r>
              <a:rPr lang="en-US" sz="1600" dirty="0" err="1" smtClean="0"/>
              <a:t>adalah</a:t>
            </a:r>
            <a:r>
              <a:rPr lang="en-US" sz="1600" dirty="0" smtClean="0"/>
              <a:t>:</a:t>
            </a:r>
          </a:p>
          <a:p>
            <a:pPr>
              <a:buFont typeface="Wingdings" panose="05000000000000000000" pitchFamily="2" charset="2"/>
              <a:buChar char="Ø"/>
            </a:pPr>
            <a:r>
              <a:rPr lang="en-US" sz="1600" dirty="0" smtClean="0"/>
              <a:t>Saran auditor </a:t>
            </a:r>
            <a:r>
              <a:rPr lang="en-US" sz="1600" dirty="0" err="1" smtClean="0"/>
              <a:t>dalam</a:t>
            </a:r>
            <a:r>
              <a:rPr lang="en-US" sz="1600" dirty="0" smtClean="0"/>
              <a:t> </a:t>
            </a:r>
            <a:r>
              <a:rPr lang="en-US" sz="1600" dirty="0" err="1" smtClean="0"/>
              <a:t>menghadapi</a:t>
            </a:r>
            <a:r>
              <a:rPr lang="en-US" sz="1600" dirty="0" smtClean="0"/>
              <a:t> </a:t>
            </a:r>
            <a:r>
              <a:rPr lang="en-US" sz="1600" dirty="0" err="1" smtClean="0"/>
              <a:t>salah</a:t>
            </a:r>
            <a:r>
              <a:rPr lang="en-US" sz="1600" dirty="0" smtClean="0"/>
              <a:t> </a:t>
            </a:r>
            <a:r>
              <a:rPr lang="en-US" sz="1600" dirty="0" err="1" smtClean="0"/>
              <a:t>saji</a:t>
            </a:r>
            <a:r>
              <a:rPr lang="en-US" sz="1600" dirty="0" smtClean="0"/>
              <a:t> yang material</a:t>
            </a:r>
          </a:p>
          <a:p>
            <a:pPr>
              <a:buFont typeface="Wingdings" panose="05000000000000000000" pitchFamily="2" charset="2"/>
              <a:buChar char="Ø"/>
            </a:pPr>
            <a:r>
              <a:rPr lang="en-US" sz="1600" dirty="0" err="1" smtClean="0"/>
              <a:t>Pendekatan</a:t>
            </a:r>
            <a:r>
              <a:rPr lang="en-US" sz="1600" dirty="0" smtClean="0"/>
              <a:t> auditor </a:t>
            </a:r>
            <a:r>
              <a:rPr lang="en-US" sz="1600" dirty="0" err="1" smtClean="0"/>
              <a:t>terhadap</a:t>
            </a:r>
            <a:r>
              <a:rPr lang="en-US" sz="1600" dirty="0" smtClean="0"/>
              <a:t> </a:t>
            </a:r>
            <a:r>
              <a:rPr lang="en-US" sz="1600" dirty="0" err="1" smtClean="0"/>
              <a:t>pengendalian</a:t>
            </a:r>
            <a:r>
              <a:rPr lang="en-US" sz="1600" dirty="0" smtClean="0"/>
              <a:t> intern</a:t>
            </a:r>
          </a:p>
          <a:p>
            <a:pPr>
              <a:buFont typeface="Wingdings" panose="05000000000000000000" pitchFamily="2" charset="2"/>
              <a:buChar char="Ø"/>
            </a:pPr>
            <a:r>
              <a:rPr lang="en-US" sz="1600" dirty="0" err="1" smtClean="0"/>
              <a:t>Penerapan</a:t>
            </a:r>
            <a:r>
              <a:rPr lang="en-US" sz="1600" dirty="0" smtClean="0"/>
              <a:t> </a:t>
            </a:r>
            <a:r>
              <a:rPr lang="en-US" sz="1600" dirty="0" err="1" smtClean="0"/>
              <a:t>materialitas</a:t>
            </a:r>
            <a:r>
              <a:rPr lang="en-US" sz="1600" dirty="0" smtClean="0"/>
              <a:t> </a:t>
            </a:r>
            <a:r>
              <a:rPr lang="en-US" sz="1600" dirty="0" err="1" smtClean="0"/>
              <a:t>dalam</a:t>
            </a:r>
            <a:r>
              <a:rPr lang="en-US" sz="1600" dirty="0" smtClean="0"/>
              <a:t> </a:t>
            </a:r>
            <a:r>
              <a:rPr lang="en-US" sz="1600" dirty="0" err="1" smtClean="0"/>
              <a:t>konteks</a:t>
            </a:r>
            <a:r>
              <a:rPr lang="en-US" sz="1600" dirty="0" smtClean="0"/>
              <a:t> audit</a:t>
            </a:r>
          </a:p>
          <a:p>
            <a:pPr marL="0" indent="0">
              <a:buNone/>
            </a:pPr>
            <a:endParaRPr lang="en-US" sz="1600" dirty="0"/>
          </a:p>
        </p:txBody>
      </p:sp>
    </p:spTree>
    <p:extLst>
      <p:ext uri="{BB962C8B-B14F-4D97-AF65-F5344CB8AC3E}">
        <p14:creationId xmlns:p14="http://schemas.microsoft.com/office/powerpoint/2010/main" val="414756966"/>
      </p:ext>
    </p:extLst>
  </p:cSld>
  <p:clrMapOvr>
    <a:masterClrMapping/>
  </p:clrMapOvr>
  <p:transition>
    <p:wedge/>
    <p:sndAc>
      <p:stSnd>
        <p:snd r:embed="rId2" name="coin.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1065198"/>
          </a:xfrm>
        </p:spPr>
        <p:txBody>
          <a:bodyPr/>
          <a:lstStyle/>
          <a:p>
            <a:pPr algn="ctr"/>
            <a:r>
              <a:rPr lang="id-ID" b="1" dirty="0" smtClean="0">
                <a:solidFill>
                  <a:schemeClr val="accent6"/>
                </a:solidFill>
                <a:effectLst>
                  <a:outerShdw blurRad="38100" dist="38100" dir="2700000" algn="tl">
                    <a:srgbClr val="000000">
                      <a:alpha val="43137"/>
                    </a:srgbClr>
                  </a:outerShdw>
                </a:effectLst>
              </a:rPr>
              <a:t>MENERIMA DAN MELANJUTKAN PENUGASAN</a:t>
            </a:r>
            <a:endParaRPr lang="id-ID" dirty="0"/>
          </a:p>
        </p:txBody>
      </p:sp>
      <p:sp>
        <p:nvSpPr>
          <p:cNvPr id="3" name="Content Placeholder 2"/>
          <p:cNvSpPr>
            <a:spLocks noGrp="1"/>
          </p:cNvSpPr>
          <p:nvPr>
            <p:ph idx="1"/>
          </p:nvPr>
        </p:nvSpPr>
        <p:spPr>
          <a:xfrm>
            <a:off x="457200" y="2285992"/>
            <a:ext cx="8229600" cy="3733808"/>
          </a:xfrm>
        </p:spPr>
        <p:txBody>
          <a:bodyPr/>
          <a:lstStyle/>
          <a:p>
            <a:pPr>
              <a:buNone/>
            </a:pPr>
            <a:r>
              <a:rPr lang="id-ID" sz="3600" dirty="0" smtClean="0"/>
              <a:t>Bab ini membahas kewajiban auditor dalam rangka menerima penugasan dari klien baru (engagamen acceptance) atau melanjutkan penugasan dari klien lama (engagamen continuance) </a:t>
            </a:r>
            <a:endParaRPr lang="id-ID" sz="3600" dirty="0"/>
          </a:p>
        </p:txBody>
      </p:sp>
    </p:spTree>
  </p:cSld>
  <p:clrMapOvr>
    <a:masterClrMapping/>
  </p:clrMapOvr>
  <p:transition>
    <p:wedge/>
    <p:sndAc>
      <p:stSnd>
        <p:snd r:embed="rId2" name="coin.wav"/>
      </p:stSnd>
    </p:sndAc>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85794"/>
          </a:xfrm>
        </p:spPr>
        <p:txBody>
          <a:bodyPr/>
          <a:lstStyle/>
          <a:p>
            <a:r>
              <a:rPr lang="id-ID" dirty="0" smtClean="0">
                <a:solidFill>
                  <a:srgbClr val="FFFF00"/>
                </a:solidFill>
              </a:rPr>
              <a:t>Kewajiban auditor:</a:t>
            </a:r>
            <a:endParaRPr lang="id-ID" dirty="0">
              <a:solidFill>
                <a:srgbClr val="FFFF00"/>
              </a:solidFill>
            </a:endParaRPr>
          </a:p>
        </p:txBody>
      </p:sp>
      <p:sp>
        <p:nvSpPr>
          <p:cNvPr id="3" name="Content Placeholder 2"/>
          <p:cNvSpPr>
            <a:spLocks noGrp="1"/>
          </p:cNvSpPr>
          <p:nvPr>
            <p:ph idx="1"/>
          </p:nvPr>
        </p:nvSpPr>
        <p:spPr>
          <a:xfrm>
            <a:off x="457200" y="785794"/>
            <a:ext cx="8229600" cy="5234006"/>
          </a:xfrm>
        </p:spPr>
        <p:txBody>
          <a:bodyPr/>
          <a:lstStyle/>
          <a:p>
            <a:pPr>
              <a:buFont typeface="Wingdings" pitchFamily="2" charset="2"/>
              <a:buChar char="Ø"/>
            </a:pPr>
            <a:r>
              <a:rPr lang="id-ID" sz="3600" dirty="0" smtClean="0"/>
              <a:t>Mengindentifikasi dan menilai faktor resiko yang relevan dalam menentukan apakah auditor menerima(accept) atau menolak (declinen) penugasan audit tersebut.</a:t>
            </a:r>
          </a:p>
          <a:p>
            <a:pPr>
              <a:buFont typeface="Wingdings" pitchFamily="2" charset="2"/>
              <a:buChar char="Ø"/>
            </a:pPr>
            <a:r>
              <a:rPr lang="id-ID" sz="3600" dirty="0" smtClean="0"/>
              <a:t>Menyepakati dan mendokumentasikan syarat syarat perikatan(terms of the engagement)</a:t>
            </a:r>
            <a:endParaRPr lang="id-ID" sz="3600" dirty="0"/>
          </a:p>
        </p:txBody>
      </p:sp>
    </p:spTree>
  </p:cSld>
  <p:clrMapOvr>
    <a:masterClrMapping/>
  </p:clrMapOvr>
  <p:transition>
    <p:wedge/>
    <p:sndAc>
      <p:stSnd>
        <p:snd r:embed="rId2" name="coin.wav"/>
      </p:stSnd>
    </p:sndAc>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2984"/>
          </a:xfrm>
        </p:spPr>
        <p:txBody>
          <a:bodyPr/>
          <a:lstStyle/>
          <a:p>
            <a:pPr algn="ctr"/>
            <a:r>
              <a:rPr lang="id-ID" sz="4000" dirty="0" smtClean="0">
                <a:solidFill>
                  <a:srgbClr val="FFFF00"/>
                </a:solidFill>
              </a:rPr>
              <a:t>Proses kenerima/ melanjutkan/ menolak penugasan</a:t>
            </a:r>
            <a:endParaRPr lang="id-ID" sz="4000" dirty="0">
              <a:solidFill>
                <a:srgbClr val="FFFF00"/>
              </a:solidFill>
            </a:endParaRPr>
          </a:p>
        </p:txBody>
      </p:sp>
      <p:sp>
        <p:nvSpPr>
          <p:cNvPr id="3" name="Content Placeholder 2"/>
          <p:cNvSpPr>
            <a:spLocks noGrp="1"/>
          </p:cNvSpPr>
          <p:nvPr>
            <p:ph idx="1"/>
          </p:nvPr>
        </p:nvSpPr>
        <p:spPr>
          <a:xfrm>
            <a:off x="0" y="1214422"/>
            <a:ext cx="9144000" cy="5643578"/>
          </a:xfrm>
        </p:spPr>
        <p:txBody>
          <a:bodyPr/>
          <a:lstStyle/>
          <a:p>
            <a:r>
              <a:rPr lang="id-ID" dirty="0" smtClean="0"/>
              <a:t>ya</a:t>
            </a:r>
            <a:endParaRPr lang="id-ID" dirty="0"/>
          </a:p>
        </p:txBody>
      </p:sp>
      <p:sp>
        <p:nvSpPr>
          <p:cNvPr id="4" name="Pentagon 3"/>
          <p:cNvSpPr/>
          <p:nvPr/>
        </p:nvSpPr>
        <p:spPr bwMode="auto">
          <a:xfrm>
            <a:off x="0" y="1285860"/>
            <a:ext cx="2357422" cy="1357322"/>
          </a:xfrm>
          <a:prstGeom prst="homePlat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id-ID" sz="1400" b="0" i="0" u="none" strike="noStrike" cap="none" normalizeH="0" baseline="0" dirty="0" smtClean="0">
                <a:ln>
                  <a:noFill/>
                </a:ln>
                <a:solidFill>
                  <a:schemeClr val="tx1"/>
                </a:solidFill>
                <a:effectLst/>
                <a:latin typeface="Arial" charset="0"/>
              </a:rPr>
              <a:t>Apkah KAP mempunyai SDM.</a:t>
            </a:r>
            <a:r>
              <a:rPr kumimoji="0" lang="id-ID" sz="1400" b="0" i="0" u="none" strike="noStrike" cap="none" normalizeH="0" dirty="0" smtClean="0">
                <a:ln>
                  <a:noFill/>
                </a:ln>
                <a:solidFill>
                  <a:schemeClr val="tx1"/>
                </a:solidFill>
                <a:effectLst/>
                <a:latin typeface="Arial" charset="0"/>
              </a:rPr>
              <a:t> Waktu kompetensi yang memadai untuk menangani penugasan tsbt?</a:t>
            </a:r>
            <a:endParaRPr kumimoji="0" lang="id-ID" sz="1400" b="0" i="0" u="none" strike="noStrike" cap="none" normalizeH="0" baseline="0" dirty="0" smtClean="0">
              <a:ln>
                <a:noFill/>
              </a:ln>
              <a:solidFill>
                <a:schemeClr val="tx1"/>
              </a:solidFill>
              <a:effectLst/>
              <a:latin typeface="Arial" charset="0"/>
            </a:endParaRPr>
          </a:p>
        </p:txBody>
      </p:sp>
      <p:sp>
        <p:nvSpPr>
          <p:cNvPr id="5" name="Pentagon 4"/>
          <p:cNvSpPr/>
          <p:nvPr/>
        </p:nvSpPr>
        <p:spPr bwMode="auto">
          <a:xfrm>
            <a:off x="2643174" y="1285860"/>
            <a:ext cx="2143140" cy="1285884"/>
          </a:xfrm>
          <a:prstGeom prst="homePlat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id-ID" sz="1600" b="0" i="0" u="none" strike="noStrike" cap="none" normalizeH="0" baseline="0" dirty="0" smtClean="0">
                <a:ln>
                  <a:noFill/>
                </a:ln>
                <a:solidFill>
                  <a:schemeClr val="tx1"/>
                </a:solidFill>
                <a:effectLst/>
                <a:latin typeface="Arial" charset="0"/>
              </a:rPr>
              <a:t>Apkah KAP independen?</a:t>
            </a:r>
          </a:p>
          <a:p>
            <a:pPr marL="0" marR="0" indent="0" algn="l" defTabSz="914400" rtl="0" eaLnBrk="0" fontAlgn="base" latinLnBrk="0" hangingPunct="0">
              <a:lnSpc>
                <a:spcPct val="100000"/>
              </a:lnSpc>
              <a:spcBef>
                <a:spcPct val="0"/>
              </a:spcBef>
              <a:spcAft>
                <a:spcPct val="0"/>
              </a:spcAft>
              <a:buClrTx/>
              <a:buSzTx/>
              <a:buFontTx/>
              <a:buNone/>
              <a:tabLst/>
            </a:pPr>
            <a:r>
              <a:rPr lang="id-ID" sz="1600" dirty="0" smtClean="0">
                <a:latin typeface="Arial" charset="0"/>
              </a:rPr>
              <a:t>Ada benturan kepentingan?</a:t>
            </a:r>
            <a:endParaRPr kumimoji="0" lang="id-ID" sz="1600" b="0" i="0" u="none" strike="noStrike" cap="none" normalizeH="0" baseline="0" dirty="0" smtClean="0">
              <a:ln>
                <a:noFill/>
              </a:ln>
              <a:solidFill>
                <a:schemeClr val="tx1"/>
              </a:solidFill>
              <a:effectLst/>
              <a:latin typeface="Arial" charset="0"/>
            </a:endParaRPr>
          </a:p>
        </p:txBody>
      </p:sp>
      <p:sp>
        <p:nvSpPr>
          <p:cNvPr id="6" name="Pentagon 5"/>
          <p:cNvSpPr/>
          <p:nvPr/>
        </p:nvSpPr>
        <p:spPr bwMode="auto">
          <a:xfrm>
            <a:off x="5072066" y="1214422"/>
            <a:ext cx="2000264" cy="1357322"/>
          </a:xfrm>
          <a:prstGeom prst="homePlat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id-ID" sz="1600" b="0" i="0" u="none" strike="noStrike" cap="none" normalizeH="0" baseline="0" dirty="0" smtClean="0">
                <a:ln>
                  <a:noFill/>
                </a:ln>
                <a:solidFill>
                  <a:schemeClr val="tx1"/>
                </a:solidFill>
                <a:effectLst/>
                <a:latin typeface="Arial" charset="0"/>
              </a:rPr>
              <a:t>Jika menerima pengasan.,</a:t>
            </a:r>
            <a:r>
              <a:rPr kumimoji="0" lang="id-ID" sz="1600" b="0" i="0" u="none" strike="noStrike" cap="none" normalizeH="0" dirty="0" smtClean="0">
                <a:ln>
                  <a:noFill/>
                </a:ln>
                <a:solidFill>
                  <a:schemeClr val="tx1"/>
                </a:solidFill>
                <a:effectLst/>
                <a:latin typeface="Arial" charset="0"/>
              </a:rPr>
              <a:t> apakh resikony acceptable?</a:t>
            </a:r>
            <a:endParaRPr kumimoji="0" lang="id-ID" sz="1600" b="0" i="0" u="none" strike="noStrike" cap="none" normalizeH="0" baseline="0" dirty="0" smtClean="0">
              <a:ln>
                <a:noFill/>
              </a:ln>
              <a:solidFill>
                <a:schemeClr val="tx1"/>
              </a:solidFill>
              <a:effectLst/>
              <a:latin typeface="Arial" charset="0"/>
            </a:endParaRPr>
          </a:p>
        </p:txBody>
      </p:sp>
      <p:sp>
        <p:nvSpPr>
          <p:cNvPr id="7" name="Rounded Rectangle 6"/>
          <p:cNvSpPr/>
          <p:nvPr/>
        </p:nvSpPr>
        <p:spPr bwMode="auto">
          <a:xfrm>
            <a:off x="7358082" y="1357298"/>
            <a:ext cx="1357322" cy="785818"/>
          </a:xfrm>
          <a:prstGeom prst="round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id-ID" sz="1800" b="0" i="0" u="none" strike="noStrike" cap="none" normalizeH="0" baseline="0" dirty="0" smtClean="0">
                <a:ln>
                  <a:noFill/>
                </a:ln>
                <a:solidFill>
                  <a:schemeClr val="tx1"/>
                </a:solidFill>
                <a:effectLst/>
                <a:latin typeface="Arial" charset="0"/>
              </a:rPr>
              <a:t>Terima/ lanjutkan?</a:t>
            </a:r>
          </a:p>
        </p:txBody>
      </p:sp>
      <p:sp>
        <p:nvSpPr>
          <p:cNvPr id="8" name="Oval 7"/>
          <p:cNvSpPr/>
          <p:nvPr/>
        </p:nvSpPr>
        <p:spPr bwMode="auto">
          <a:xfrm>
            <a:off x="7929586" y="3000372"/>
            <a:ext cx="928662" cy="1143008"/>
          </a:xfrm>
          <a:prstGeom prst="ellips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d-ID" sz="1800" b="0" i="0" u="none" strike="noStrike" cap="none" normalizeH="0" baseline="0" dirty="0" smtClean="0">
              <a:ln>
                <a:noFill/>
              </a:ln>
              <a:solidFill>
                <a:schemeClr val="tx1"/>
              </a:solidFill>
              <a:effectLst/>
              <a:latin typeface="Arial" charset="0"/>
            </a:endParaRPr>
          </a:p>
          <a:p>
            <a:pPr marL="0" marR="0" indent="0" algn="l" defTabSz="914400" rtl="0" eaLnBrk="0" fontAlgn="base" latinLnBrk="0" hangingPunct="0">
              <a:lnSpc>
                <a:spcPct val="100000"/>
              </a:lnSpc>
              <a:spcBef>
                <a:spcPct val="0"/>
              </a:spcBef>
              <a:spcAft>
                <a:spcPct val="0"/>
              </a:spcAft>
              <a:buClrTx/>
              <a:buSzTx/>
              <a:buFontTx/>
              <a:buNone/>
              <a:tabLst/>
            </a:pPr>
            <a:r>
              <a:rPr kumimoji="0" lang="id-ID" sz="1800" b="0" i="0" u="none" strike="noStrike" cap="none" normalizeH="0" baseline="0" dirty="0" smtClean="0">
                <a:ln>
                  <a:noFill/>
                </a:ln>
                <a:solidFill>
                  <a:schemeClr val="tx1"/>
                </a:solidFill>
                <a:effectLst/>
                <a:latin typeface="Arial" charset="0"/>
              </a:rPr>
              <a:t>stop</a:t>
            </a:r>
          </a:p>
        </p:txBody>
      </p:sp>
      <p:sp>
        <p:nvSpPr>
          <p:cNvPr id="9" name="Rounded Rectangle 8"/>
          <p:cNvSpPr/>
          <p:nvPr/>
        </p:nvSpPr>
        <p:spPr bwMode="auto">
          <a:xfrm>
            <a:off x="0" y="3143248"/>
            <a:ext cx="7143768" cy="357190"/>
          </a:xfrm>
          <a:prstGeom prst="round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id-ID" sz="1600" b="0" i="0" u="none" strike="noStrike" cap="none" normalizeH="0" baseline="0" dirty="0" smtClean="0">
                <a:ln>
                  <a:noFill/>
                </a:ln>
                <a:solidFill>
                  <a:schemeClr val="tx1"/>
                </a:solidFill>
                <a:effectLst/>
                <a:latin typeface="Arial" charset="0"/>
              </a:rPr>
              <a:t>Dokumentasi seluruh prosedur dan bagaimana ancaman</a:t>
            </a:r>
            <a:r>
              <a:rPr kumimoji="0" lang="id-ID" sz="1600" b="0" i="0" u="none" strike="noStrike" cap="none" normalizeH="0" dirty="0" smtClean="0">
                <a:ln>
                  <a:noFill/>
                </a:ln>
                <a:solidFill>
                  <a:schemeClr val="tx1"/>
                </a:solidFill>
                <a:effectLst/>
                <a:latin typeface="Arial" charset="0"/>
              </a:rPr>
              <a:t> / issues diatasi</a:t>
            </a:r>
            <a:endParaRPr kumimoji="0" lang="id-ID" sz="1600" b="0" i="0" u="none" strike="noStrike" cap="none" normalizeH="0" baseline="0" dirty="0" smtClean="0">
              <a:ln>
                <a:noFill/>
              </a:ln>
              <a:solidFill>
                <a:schemeClr val="tx1"/>
              </a:solidFill>
              <a:effectLst/>
              <a:latin typeface="Arial" charset="0"/>
            </a:endParaRPr>
          </a:p>
        </p:txBody>
      </p:sp>
      <p:sp>
        <p:nvSpPr>
          <p:cNvPr id="10" name="Flowchart: Delay 9"/>
          <p:cNvSpPr/>
          <p:nvPr/>
        </p:nvSpPr>
        <p:spPr bwMode="auto">
          <a:xfrm>
            <a:off x="500034" y="4214818"/>
            <a:ext cx="1785950" cy="1428760"/>
          </a:xfrm>
          <a:prstGeom prst="flowChartDelay">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id-ID" sz="1800" b="0" i="0" u="none" strike="noStrike" cap="none" normalizeH="0" baseline="0" dirty="0" smtClean="0">
                <a:ln>
                  <a:noFill/>
                </a:ln>
                <a:solidFill>
                  <a:schemeClr val="tx1"/>
                </a:solidFill>
                <a:effectLst/>
                <a:latin typeface="Arial" charset="0"/>
              </a:rPr>
              <a:t>Prakondisi audit di penuhi</a:t>
            </a:r>
          </a:p>
        </p:txBody>
      </p:sp>
      <p:sp>
        <p:nvSpPr>
          <p:cNvPr id="12" name="Flowchart: Delay 11"/>
          <p:cNvSpPr/>
          <p:nvPr/>
        </p:nvSpPr>
        <p:spPr bwMode="auto">
          <a:xfrm>
            <a:off x="2857488" y="4214818"/>
            <a:ext cx="1857388" cy="1428760"/>
          </a:xfrm>
          <a:prstGeom prst="flowChartDelay">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id-ID" sz="1800" b="0" i="0" u="none" strike="noStrike" cap="none" normalizeH="0" baseline="0" dirty="0" smtClean="0">
                <a:ln>
                  <a:noFill/>
                </a:ln>
                <a:solidFill>
                  <a:schemeClr val="tx1"/>
                </a:solidFill>
                <a:effectLst/>
                <a:latin typeface="Arial" charset="0"/>
              </a:rPr>
              <a:t>Ada pembatasan lingkup?</a:t>
            </a:r>
          </a:p>
        </p:txBody>
      </p:sp>
      <p:sp>
        <p:nvSpPr>
          <p:cNvPr id="13" name="Flowchart: Delay 12"/>
          <p:cNvSpPr/>
          <p:nvPr/>
        </p:nvSpPr>
        <p:spPr bwMode="auto">
          <a:xfrm>
            <a:off x="5143504" y="4214818"/>
            <a:ext cx="1500198" cy="1428760"/>
          </a:xfrm>
          <a:prstGeom prst="flowChartDelay">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id-ID" sz="1800" b="0" i="0" u="none" strike="noStrike" cap="none" normalizeH="0" baseline="0" dirty="0" smtClean="0">
                <a:ln>
                  <a:noFill/>
                </a:ln>
                <a:solidFill>
                  <a:schemeClr val="tx1"/>
                </a:solidFill>
                <a:effectLst/>
                <a:latin typeface="Arial" charset="0"/>
              </a:rPr>
              <a:t>Spakati syarat perikatan?</a:t>
            </a:r>
          </a:p>
        </p:txBody>
      </p:sp>
      <p:sp>
        <p:nvSpPr>
          <p:cNvPr id="14" name="Flowchart: Delay 13"/>
          <p:cNvSpPr/>
          <p:nvPr/>
        </p:nvSpPr>
        <p:spPr bwMode="auto">
          <a:xfrm>
            <a:off x="7358082" y="4286256"/>
            <a:ext cx="1785918" cy="1285884"/>
          </a:xfrm>
          <a:prstGeom prst="flowChartDelay">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id-ID" sz="1800" b="0" i="0" u="none" strike="noStrike" cap="none" normalizeH="0" baseline="0" dirty="0" smtClean="0">
                <a:ln>
                  <a:noFill/>
                </a:ln>
                <a:solidFill>
                  <a:schemeClr val="tx1"/>
                </a:solidFill>
                <a:effectLst/>
                <a:latin typeface="Arial" charset="0"/>
              </a:rPr>
              <a:t>Tanda tangni syarat perikatan</a:t>
            </a:r>
          </a:p>
        </p:txBody>
      </p:sp>
      <p:cxnSp>
        <p:nvCxnSpPr>
          <p:cNvPr id="29" name="Straight Connector 28"/>
          <p:cNvCxnSpPr/>
          <p:nvPr/>
        </p:nvCxnSpPr>
        <p:spPr bwMode="auto">
          <a:xfrm rot="5400000">
            <a:off x="6750065" y="2964653"/>
            <a:ext cx="1643868" cy="794"/>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Straight Connector 35"/>
          <p:cNvCxnSpPr/>
          <p:nvPr/>
        </p:nvCxnSpPr>
        <p:spPr bwMode="auto">
          <a:xfrm rot="10800000">
            <a:off x="285720" y="3714752"/>
            <a:ext cx="7286676" cy="71438"/>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Straight Connector 37"/>
          <p:cNvCxnSpPr/>
          <p:nvPr/>
        </p:nvCxnSpPr>
        <p:spPr bwMode="auto">
          <a:xfrm rot="5400000">
            <a:off x="-320709" y="4321975"/>
            <a:ext cx="1213652" cy="794"/>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Straight Connector 49"/>
          <p:cNvCxnSpPr>
            <a:stCxn id="10" idx="1"/>
          </p:cNvCxnSpPr>
          <p:nvPr/>
        </p:nvCxnSpPr>
        <p:spPr bwMode="auto">
          <a:xfrm rot="10800000">
            <a:off x="285720" y="4929198"/>
            <a:ext cx="214314" cy="1588"/>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Straight Connector 60"/>
          <p:cNvCxnSpPr>
            <a:stCxn id="10" idx="3"/>
            <a:endCxn id="12" idx="1"/>
          </p:cNvCxnSpPr>
          <p:nvPr/>
        </p:nvCxnSpPr>
        <p:spPr bwMode="auto">
          <a:xfrm>
            <a:off x="2285984" y="4929198"/>
            <a:ext cx="571504" cy="1588"/>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Straight Connector 63"/>
          <p:cNvCxnSpPr>
            <a:stCxn id="12" idx="3"/>
            <a:endCxn id="13" idx="1"/>
          </p:cNvCxnSpPr>
          <p:nvPr/>
        </p:nvCxnSpPr>
        <p:spPr bwMode="auto">
          <a:xfrm>
            <a:off x="4714876" y="4929198"/>
            <a:ext cx="428628" cy="1588"/>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8" name="Straight Arrow Connector 67"/>
          <p:cNvCxnSpPr>
            <a:stCxn id="13" idx="3"/>
          </p:cNvCxnSpPr>
          <p:nvPr/>
        </p:nvCxnSpPr>
        <p:spPr bwMode="auto">
          <a:xfrm>
            <a:off x="6643702" y="4929198"/>
            <a:ext cx="642942" cy="1588"/>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 name="Straight Arrow Connector 70"/>
          <p:cNvCxnSpPr/>
          <p:nvPr/>
        </p:nvCxnSpPr>
        <p:spPr bwMode="auto">
          <a:xfrm rot="5400000">
            <a:off x="7857354" y="2500306"/>
            <a:ext cx="858050" cy="794"/>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transition>
    <p:wedge/>
    <p:sndAc>
      <p:stSnd>
        <p:snd r:embed="rId2" name="coin.wav"/>
      </p:stSnd>
    </p:sndAc>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908" y="0"/>
            <a:ext cx="9501254" cy="1357298"/>
          </a:xfrm>
        </p:spPr>
        <p:txBody>
          <a:bodyPr/>
          <a:lstStyle/>
          <a:p>
            <a:r>
              <a:rPr lang="id-ID" sz="3200" dirty="0" smtClean="0">
                <a:solidFill>
                  <a:srgbClr val="FFFF00"/>
                </a:solidFill>
              </a:rPr>
              <a:t>Sebelum KAP memutuskan untuk menerima atau mempertahankan suatu penugasan, auditor harus:</a:t>
            </a:r>
            <a:endParaRPr lang="id-ID" sz="3200" dirty="0">
              <a:solidFill>
                <a:srgbClr val="FFFF00"/>
              </a:solidFill>
            </a:endParaRPr>
          </a:p>
        </p:txBody>
      </p:sp>
      <p:sp>
        <p:nvSpPr>
          <p:cNvPr id="3" name="Content Placeholder 2"/>
          <p:cNvSpPr>
            <a:spLocks noGrp="1"/>
          </p:cNvSpPr>
          <p:nvPr>
            <p:ph idx="1"/>
          </p:nvPr>
        </p:nvSpPr>
        <p:spPr>
          <a:xfrm>
            <a:off x="0" y="1571612"/>
            <a:ext cx="9144000" cy="5286388"/>
          </a:xfrm>
        </p:spPr>
        <p:txBody>
          <a:bodyPr/>
          <a:lstStyle/>
          <a:p>
            <a:pPr marL="514350" indent="-514350">
              <a:buFont typeface="+mj-lt"/>
              <a:buAutoNum type="arabicParenR"/>
            </a:pPr>
            <a:r>
              <a:rPr lang="id-ID" dirty="0" smtClean="0">
                <a:solidFill>
                  <a:schemeClr val="tx2"/>
                </a:solidFill>
              </a:rPr>
              <a:t>Memutuskan dapat diterimanya kerangka pelaporan keuangan yang di usulkan atau digunakan entitas</a:t>
            </a:r>
          </a:p>
          <a:p>
            <a:pPr marL="514350" indent="-514350">
              <a:buFont typeface="+mj-lt"/>
              <a:buAutoNum type="arabicParenR"/>
            </a:pPr>
            <a:r>
              <a:rPr lang="id-ID" dirty="0" smtClean="0">
                <a:solidFill>
                  <a:schemeClr val="tx2"/>
                </a:solidFill>
              </a:rPr>
              <a:t>Menilai apakah KAP  dapat mentaati ketentuan etika relevan ;</a:t>
            </a:r>
          </a:p>
          <a:p>
            <a:pPr marL="514350" indent="-514350">
              <a:buFont typeface="+mj-lt"/>
              <a:buAutoNum type="arabicParenR"/>
            </a:pPr>
            <a:r>
              <a:rPr lang="id-ID" dirty="0" smtClean="0">
                <a:solidFill>
                  <a:schemeClr val="tx2"/>
                </a:solidFill>
              </a:rPr>
              <a:t>Dapat persetujuaan dari manajemen bahwa ia memahami sepenuhnya akan tanggung jawabnya berkenaan dengan :</a:t>
            </a:r>
          </a:p>
          <a:p>
            <a:pPr marL="514350" indent="-514350">
              <a:buFont typeface="+mj-lt"/>
              <a:buAutoNum type="alphaLcParenR"/>
            </a:pPr>
            <a:endParaRPr lang="id-ID" dirty="0">
              <a:solidFill>
                <a:schemeClr val="tx2"/>
              </a:solidFill>
            </a:endParaRPr>
          </a:p>
        </p:txBody>
      </p:sp>
    </p:spTree>
  </p:cSld>
  <p:clrMapOvr>
    <a:masterClrMapping/>
  </p:clrMapOvr>
  <p:transition>
    <p:wedge/>
    <p:sndAc>
      <p:stSnd>
        <p:snd r:embed="rId2" name="coin.wav"/>
      </p:stSnd>
    </p:sndAc>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65066"/>
          </a:xfrm>
        </p:spPr>
        <p:txBody>
          <a:bodyPr/>
          <a:lstStyle/>
          <a:p>
            <a:r>
              <a:rPr lang="id-ID" dirty="0" smtClean="0"/>
              <a:t>Lanjutan......</a:t>
            </a:r>
            <a:endParaRPr lang="id-ID" dirty="0"/>
          </a:p>
        </p:txBody>
      </p:sp>
      <p:sp>
        <p:nvSpPr>
          <p:cNvPr id="3" name="Content Placeholder 2"/>
          <p:cNvSpPr>
            <a:spLocks noGrp="1"/>
          </p:cNvSpPr>
          <p:nvPr>
            <p:ph idx="1"/>
          </p:nvPr>
        </p:nvSpPr>
        <p:spPr>
          <a:xfrm>
            <a:off x="457200" y="1000108"/>
            <a:ext cx="8229600" cy="5019692"/>
          </a:xfrm>
        </p:spPr>
        <p:txBody>
          <a:bodyPr/>
          <a:lstStyle/>
          <a:p>
            <a:pPr marL="514350" indent="-514350">
              <a:buFont typeface="Wingdings" pitchFamily="2" charset="2"/>
              <a:buChar char="Ø"/>
            </a:pPr>
            <a:r>
              <a:rPr lang="id-ID" dirty="0" smtClean="0">
                <a:solidFill>
                  <a:schemeClr val="tx2"/>
                </a:solidFill>
              </a:rPr>
              <a:t>Penyusunan laporan keuangan entitas</a:t>
            </a:r>
          </a:p>
          <a:p>
            <a:pPr marL="514350" indent="-514350">
              <a:buFont typeface="Wingdings" pitchFamily="2" charset="2"/>
              <a:buChar char="Ø"/>
            </a:pPr>
            <a:r>
              <a:rPr lang="id-ID" dirty="0" smtClean="0">
                <a:solidFill>
                  <a:schemeClr val="tx2"/>
                </a:solidFill>
              </a:rPr>
              <a:t>Pengendalian internal </a:t>
            </a:r>
          </a:p>
          <a:p>
            <a:pPr marL="514350" indent="-514350">
              <a:buFont typeface="Wingdings" pitchFamily="2" charset="2"/>
              <a:buChar char="Ø"/>
            </a:pPr>
            <a:r>
              <a:rPr lang="id-ID" dirty="0" smtClean="0">
                <a:solidFill>
                  <a:schemeClr val="tx2"/>
                </a:solidFill>
              </a:rPr>
              <a:t>Memberikan akses kepada auditor  terdiri dari semua informasi relevan dan semua informasi tambahan yang dapat  di minta auditor</a:t>
            </a:r>
          </a:p>
          <a:p>
            <a:pPr marL="514350" indent="-514350">
              <a:buFont typeface="Wingdings" pitchFamily="2" charset="2"/>
              <a:buChar char="Ø"/>
            </a:pPr>
            <a:r>
              <a:rPr lang="id-ID" dirty="0" smtClean="0">
                <a:solidFill>
                  <a:schemeClr val="tx2"/>
                </a:solidFill>
              </a:rPr>
              <a:t>Prosedur yan menerima dan melanjutk   penugasan </a:t>
            </a:r>
          </a:p>
        </p:txBody>
      </p:sp>
    </p:spTree>
  </p:cSld>
  <p:clrMapOvr>
    <a:masterClrMapping/>
  </p:clrMapOvr>
  <p:transition>
    <p:wedge/>
    <p:sndAc>
      <p:stSnd>
        <p:snd r:embed="rId2" name="coin.wav"/>
      </p:stSnd>
    </p:sndAc>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14290"/>
            <a:ext cx="8229600" cy="1384300"/>
          </a:xfrm>
        </p:spPr>
        <p:txBody>
          <a:bodyPr/>
          <a:lstStyle/>
          <a:p>
            <a:r>
              <a:rPr lang="id-ID" dirty="0" smtClean="0">
                <a:solidFill>
                  <a:srgbClr val="FFFF00"/>
                </a:solidFill>
              </a:rPr>
              <a:t>Menerima penugasan</a:t>
            </a:r>
            <a:r>
              <a:rPr lang="id-ID" dirty="0" smtClean="0"/>
              <a:t/>
            </a:r>
            <a:br>
              <a:rPr lang="id-ID" dirty="0" smtClean="0"/>
            </a:br>
            <a:endParaRPr lang="id-ID" dirty="0"/>
          </a:p>
        </p:txBody>
      </p:sp>
      <p:sp>
        <p:nvSpPr>
          <p:cNvPr id="3" name="Content Placeholder 2"/>
          <p:cNvSpPr>
            <a:spLocks noGrp="1"/>
          </p:cNvSpPr>
          <p:nvPr>
            <p:ph idx="1"/>
          </p:nvPr>
        </p:nvSpPr>
        <p:spPr>
          <a:xfrm>
            <a:off x="457200" y="1142984"/>
            <a:ext cx="8229600" cy="5715016"/>
          </a:xfrm>
        </p:spPr>
        <p:txBody>
          <a:bodyPr/>
          <a:lstStyle/>
          <a:p>
            <a:pPr>
              <a:buNone/>
            </a:pPr>
            <a:r>
              <a:rPr lang="id-ID" dirty="0" smtClean="0"/>
              <a:t>Langkah pertama dalam proses menerima menerima /melanjutkan klien adalah menilai kemampuan KAP melaksanakan penugasan dan risiko, dan memberi pertanyaan</a:t>
            </a:r>
            <a:endParaRPr lang="id-ID" dirty="0"/>
          </a:p>
        </p:txBody>
      </p:sp>
    </p:spTree>
  </p:cSld>
  <p:clrMapOvr>
    <a:masterClrMapping/>
  </p:clrMapOvr>
  <p:transition>
    <p:wedge/>
    <p:sndAc>
      <p:stSnd>
        <p:snd r:embed="rId2" name="coin.wav"/>
      </p:stSnd>
    </p:sndAc>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42918"/>
          </a:xfrm>
        </p:spPr>
        <p:txBody>
          <a:bodyPr/>
          <a:lstStyle/>
          <a:p>
            <a:r>
              <a:rPr lang="id-ID" dirty="0" smtClean="0">
                <a:solidFill>
                  <a:srgbClr val="FFFF00"/>
                </a:solidFill>
              </a:rPr>
              <a:t>Pengecekan latar belakang</a:t>
            </a:r>
            <a:endParaRPr lang="id-ID" dirty="0">
              <a:solidFill>
                <a:srgbClr val="FFFF00"/>
              </a:solidFill>
            </a:endParaRPr>
          </a:p>
        </p:txBody>
      </p:sp>
      <p:sp>
        <p:nvSpPr>
          <p:cNvPr id="3" name="Content Placeholder 2"/>
          <p:cNvSpPr>
            <a:spLocks noGrp="1"/>
          </p:cNvSpPr>
          <p:nvPr>
            <p:ph idx="1"/>
          </p:nvPr>
        </p:nvSpPr>
        <p:spPr>
          <a:xfrm>
            <a:off x="457200" y="1285860"/>
            <a:ext cx="8229600" cy="4733940"/>
          </a:xfrm>
        </p:spPr>
        <p:txBody>
          <a:bodyPr/>
          <a:lstStyle/>
          <a:p>
            <a:r>
              <a:rPr lang="id-ID" dirty="0" smtClean="0"/>
              <a:t>Untuk memastikan bahwa informas yang di peroleh dari entitas memang akurat, lihat ketersediaan informasi dari pihak ketiga untuk mevalidasi aspek penting dalam penilaian risiko. Langkah sederhana ini dapat menghindari msalah masalah di kemudian hari.</a:t>
            </a:r>
            <a:endParaRPr lang="id-ID" dirty="0"/>
          </a:p>
        </p:txBody>
      </p:sp>
    </p:spTree>
  </p:cSld>
  <p:clrMapOvr>
    <a:masterClrMapping/>
  </p:clrMapOvr>
  <p:transition>
    <p:wedge/>
    <p:sndAc>
      <p:stSnd>
        <p:snd r:embed="rId2" name="coin.wav"/>
      </p:stSnd>
    </p:sndAc>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323528" y="1916832"/>
            <a:ext cx="8229600" cy="1384300"/>
          </a:xfrm>
        </p:spPr>
        <p:txBody>
          <a:bodyPr/>
          <a:lstStyle/>
          <a:p>
            <a:r>
              <a:rPr lang="en-US" sz="3600" dirty="0" smtClean="0"/>
              <a:t>LAMPIRAN 1 </a:t>
            </a:r>
            <a:r>
              <a:rPr lang="en-US" sz="3600" dirty="0" err="1" smtClean="0"/>
              <a:t>menggunakan</a:t>
            </a:r>
            <a:r>
              <a:rPr lang="en-US" sz="3600" dirty="0" smtClean="0"/>
              <a:t> </a:t>
            </a:r>
            <a:r>
              <a:rPr lang="en-US" sz="3600" dirty="0" err="1" smtClean="0"/>
              <a:t>bahasa</a:t>
            </a:r>
            <a:r>
              <a:rPr lang="en-US" sz="3600" dirty="0" smtClean="0"/>
              <a:t> international, </a:t>
            </a:r>
            <a:r>
              <a:rPr lang="en-US" sz="3600" dirty="0" err="1" smtClean="0"/>
              <a:t>sedangkan</a:t>
            </a:r>
            <a:r>
              <a:rPr lang="en-US" sz="3600" dirty="0" smtClean="0"/>
              <a:t> </a:t>
            </a:r>
            <a:r>
              <a:rPr lang="en-US" sz="3600" dirty="0" err="1" smtClean="0"/>
              <a:t>pada</a:t>
            </a:r>
            <a:r>
              <a:rPr lang="en-US" sz="3600" dirty="0" smtClean="0"/>
              <a:t> </a:t>
            </a:r>
            <a:r>
              <a:rPr lang="en-US" sz="3600" dirty="0" err="1" smtClean="0"/>
              <a:t>lampiran</a:t>
            </a:r>
            <a:r>
              <a:rPr lang="en-US" sz="3600" dirty="0" smtClean="0"/>
              <a:t> 2 </a:t>
            </a:r>
            <a:r>
              <a:rPr lang="en-US" sz="3600" dirty="0" err="1" smtClean="0"/>
              <a:t>menggunakan</a:t>
            </a:r>
            <a:r>
              <a:rPr lang="en-US" sz="3600" dirty="0" smtClean="0"/>
              <a:t> </a:t>
            </a:r>
            <a:r>
              <a:rPr lang="en-US" sz="3600" dirty="0" err="1" smtClean="0"/>
              <a:t>bahasa</a:t>
            </a:r>
            <a:r>
              <a:rPr lang="en-US" sz="3600" dirty="0" smtClean="0"/>
              <a:t> Indonesia. </a:t>
            </a:r>
            <a:r>
              <a:rPr lang="en-US" sz="3600" dirty="0" err="1" smtClean="0"/>
              <a:t>Dalam</a:t>
            </a:r>
            <a:r>
              <a:rPr lang="en-US" sz="3600" dirty="0" smtClean="0"/>
              <a:t> </a:t>
            </a:r>
            <a:r>
              <a:rPr lang="en-US" sz="3600" dirty="0" err="1" smtClean="0"/>
              <a:t>pembahasan</a:t>
            </a:r>
            <a:r>
              <a:rPr lang="en-US" sz="3600" dirty="0" smtClean="0"/>
              <a:t> </a:t>
            </a:r>
            <a:r>
              <a:rPr lang="en-US" sz="3600" dirty="0" err="1" smtClean="0"/>
              <a:t>lampiran</a:t>
            </a:r>
            <a:r>
              <a:rPr lang="en-US" sz="3600" dirty="0" smtClean="0"/>
              <a:t> </a:t>
            </a:r>
            <a:r>
              <a:rPr lang="en-US" sz="3600" dirty="0" err="1" smtClean="0"/>
              <a:t>tersebut</a:t>
            </a:r>
            <a:r>
              <a:rPr lang="en-US" sz="3600" dirty="0" smtClean="0"/>
              <a:t> </a:t>
            </a:r>
            <a:r>
              <a:rPr lang="en-US" sz="3600" dirty="0" err="1" smtClean="0"/>
              <a:t>mengenai</a:t>
            </a:r>
            <a:r>
              <a:rPr lang="en-US" sz="3600" dirty="0" smtClean="0"/>
              <a:t> </a:t>
            </a:r>
            <a:r>
              <a:rPr lang="en-US" sz="3600" dirty="0" err="1" smtClean="0"/>
              <a:t>surat</a:t>
            </a:r>
            <a:r>
              <a:rPr lang="en-US" sz="3600" dirty="0" smtClean="0"/>
              <a:t> </a:t>
            </a:r>
            <a:r>
              <a:rPr lang="en-US" sz="3600" dirty="0" err="1" smtClean="0"/>
              <a:t>perikatan</a:t>
            </a:r>
            <a:r>
              <a:rPr lang="en-US" sz="3600" dirty="0" smtClean="0"/>
              <a:t> audit (</a:t>
            </a:r>
            <a:r>
              <a:rPr lang="en-US" sz="3600" dirty="0" err="1" smtClean="0"/>
              <a:t>Kertas</a:t>
            </a:r>
            <a:r>
              <a:rPr lang="en-US" sz="3600" dirty="0" smtClean="0"/>
              <a:t> </a:t>
            </a:r>
            <a:r>
              <a:rPr lang="en-US" sz="3600" dirty="0" err="1" smtClean="0"/>
              <a:t>Surat</a:t>
            </a:r>
            <a:r>
              <a:rPr lang="en-US" sz="3600" dirty="0" smtClean="0"/>
              <a:t> KAP) yang </a:t>
            </a:r>
            <a:r>
              <a:rPr lang="en-US" sz="3600" dirty="0" err="1" smtClean="0"/>
              <a:t>berisi</a:t>
            </a:r>
            <a:r>
              <a:rPr lang="en-US" sz="3600" dirty="0" smtClean="0"/>
              <a:t> </a:t>
            </a:r>
            <a:r>
              <a:rPr lang="en-US" sz="3600" dirty="0" err="1" smtClean="0"/>
              <a:t>tentang</a:t>
            </a:r>
            <a:r>
              <a:rPr lang="en-US" sz="3600" dirty="0" smtClean="0"/>
              <a:t> </a:t>
            </a:r>
            <a:r>
              <a:rPr lang="en-US" sz="3600" dirty="0" err="1" smtClean="0"/>
              <a:t>mengaudit</a:t>
            </a:r>
            <a:r>
              <a:rPr lang="en-US" sz="3600" dirty="0" smtClean="0"/>
              <a:t> </a:t>
            </a:r>
            <a:r>
              <a:rPr lang="en-US" sz="3600" dirty="0" err="1" smtClean="0"/>
              <a:t>laporan</a:t>
            </a:r>
            <a:r>
              <a:rPr lang="en-US" sz="3600" dirty="0" smtClean="0"/>
              <a:t> </a:t>
            </a:r>
            <a:r>
              <a:rPr lang="en-US" sz="3600" dirty="0" err="1" smtClean="0"/>
              <a:t>keuangan</a:t>
            </a:r>
            <a:r>
              <a:rPr lang="en-US" sz="3600" dirty="0" smtClean="0"/>
              <a:t> </a:t>
            </a:r>
            <a:r>
              <a:rPr lang="en-US" sz="3600" dirty="0" err="1" smtClean="0"/>
              <a:t>dengan</a:t>
            </a:r>
            <a:r>
              <a:rPr lang="en-US" sz="3600" dirty="0" smtClean="0"/>
              <a:t> </a:t>
            </a:r>
            <a:r>
              <a:rPr lang="en-US" sz="3600" dirty="0" err="1" smtClean="0"/>
              <a:t>tujuan</a:t>
            </a:r>
            <a:r>
              <a:rPr lang="en-US" sz="3600" dirty="0" smtClean="0"/>
              <a:t> </a:t>
            </a:r>
            <a:r>
              <a:rPr lang="en-US" sz="3600" dirty="0" err="1" smtClean="0"/>
              <a:t>memberikan</a:t>
            </a:r>
            <a:r>
              <a:rPr lang="en-US" sz="3600" dirty="0" smtClean="0"/>
              <a:t> </a:t>
            </a:r>
            <a:r>
              <a:rPr lang="en-US" sz="3600" dirty="0" err="1" smtClean="0"/>
              <a:t>opini</a:t>
            </a:r>
            <a:r>
              <a:rPr lang="en-US" sz="3600" dirty="0" smtClean="0"/>
              <a:t> </a:t>
            </a:r>
            <a:r>
              <a:rPr lang="en-US" sz="3600" dirty="0" err="1" smtClean="0"/>
              <a:t>atas</a:t>
            </a:r>
            <a:r>
              <a:rPr lang="en-US" sz="3600" dirty="0" smtClean="0"/>
              <a:t> </a:t>
            </a:r>
            <a:r>
              <a:rPr lang="en-US" sz="3600" dirty="0" err="1" smtClean="0"/>
              <a:t>laporan</a:t>
            </a:r>
            <a:r>
              <a:rPr lang="en-US" sz="3600" dirty="0" smtClean="0"/>
              <a:t> </a:t>
            </a:r>
            <a:r>
              <a:rPr lang="en-US" sz="3600" dirty="0" err="1" smtClean="0"/>
              <a:t>keuangan</a:t>
            </a:r>
            <a:r>
              <a:rPr lang="en-US" sz="3600" dirty="0" smtClean="0"/>
              <a:t>.</a:t>
            </a:r>
            <a:endParaRPr lang="en-US" sz="3600" dirty="0"/>
          </a:p>
        </p:txBody>
      </p:sp>
    </p:spTree>
    <p:extLst>
      <p:ext uri="{BB962C8B-B14F-4D97-AF65-F5344CB8AC3E}">
        <p14:creationId xmlns:p14="http://schemas.microsoft.com/office/powerpoint/2010/main" val="2524009269"/>
      </p:ext>
    </p:extLst>
  </p:cSld>
  <p:clrMapOvr>
    <a:masterClrMapping/>
  </p:clrMapOvr>
  <p:transition>
    <p:wedge/>
    <p:sndAc>
      <p:stSnd>
        <p:snd r:embed="rId2" name="coin.wav"/>
      </p:stSnd>
    </p:sndAc>
  </p:transition>
  <p:timing>
    <p:tnLst>
      <p:par>
        <p:cTn id="1" dur="indefinite" restart="never" nodeType="tmRoot"/>
      </p:par>
    </p:tnLst>
  </p:timing>
</p:sld>
</file>

<file path=ppt/theme/theme1.xml><?xml version="1.0" encoding="utf-8"?>
<a:theme xmlns:a="http://schemas.openxmlformats.org/drawingml/2006/main" name="Theme2">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lnDef>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alance">
  <a:themeElements>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fontScheme name="Balance">
      <a:majorFont>
        <a:latin typeface="Arial"/>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lnDef>
  </a:objectDefaults>
  <a:extraClrSchemeLst>
    <a:extraClrScheme>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clrMap bg1="dk2" tx1="lt1" bg2="dk1" tx2="lt2" accent1="accent1" accent2="accent2" accent3="accent3" accent4="accent4" accent5="accent5" accent6="accent6" hlink="hlink" folHlink="folHlink"/>
    </a:extraClrScheme>
    <a:extraClrScheme>
      <a:clrScheme name="Balance 2">
        <a:dk1>
          <a:srgbClr val="660000"/>
        </a:dk1>
        <a:lt1>
          <a:srgbClr val="FFFFFF"/>
        </a:lt1>
        <a:dk2>
          <a:srgbClr val="800000"/>
        </a:dk2>
        <a:lt2>
          <a:srgbClr val="FFFFCC"/>
        </a:lt2>
        <a:accent1>
          <a:srgbClr val="CC6600"/>
        </a:accent1>
        <a:accent2>
          <a:srgbClr val="BE7960"/>
        </a:accent2>
        <a:accent3>
          <a:srgbClr val="C0AAAA"/>
        </a:accent3>
        <a:accent4>
          <a:srgbClr val="DADADA"/>
        </a:accent4>
        <a:accent5>
          <a:srgbClr val="E2B8AA"/>
        </a:accent5>
        <a:accent6>
          <a:srgbClr val="AC6D56"/>
        </a:accent6>
        <a:hlink>
          <a:srgbClr val="FFFF99"/>
        </a:hlink>
        <a:folHlink>
          <a:srgbClr val="E5B325"/>
        </a:folHlink>
      </a:clrScheme>
      <a:clrMap bg1="dk2" tx1="lt1" bg2="dk1" tx2="lt2" accent1="accent1" accent2="accent2" accent3="accent3" accent4="accent4" accent5="accent5" accent6="accent6" hlink="hlink" folHlink="folHlink"/>
    </a:extraClrScheme>
    <a:extraClrScheme>
      <a:clrScheme name="Balance 3">
        <a:dk1>
          <a:srgbClr val="003300"/>
        </a:dk1>
        <a:lt1>
          <a:srgbClr val="FFFFFF"/>
        </a:lt1>
        <a:dk2>
          <a:srgbClr val="4D6A2A"/>
        </a:dk2>
        <a:lt2>
          <a:srgbClr val="CCFF99"/>
        </a:lt2>
        <a:accent1>
          <a:srgbClr val="2EB62E"/>
        </a:accent1>
        <a:accent2>
          <a:srgbClr val="527C3A"/>
        </a:accent2>
        <a:accent3>
          <a:srgbClr val="B2B9AC"/>
        </a:accent3>
        <a:accent4>
          <a:srgbClr val="DADADA"/>
        </a:accent4>
        <a:accent5>
          <a:srgbClr val="ADD7AD"/>
        </a:accent5>
        <a:accent6>
          <a:srgbClr val="497034"/>
        </a:accent6>
        <a:hlink>
          <a:srgbClr val="DDD800"/>
        </a:hlink>
        <a:folHlink>
          <a:srgbClr val="009999"/>
        </a:folHlink>
      </a:clrScheme>
      <a:clrMap bg1="dk2" tx1="lt1" bg2="dk1" tx2="lt2" accent1="accent1" accent2="accent2" accent3="accent3" accent4="accent4" accent5="accent5" accent6="accent6" hlink="hlink" folHlink="folHlink"/>
    </a:extraClrScheme>
    <a:extraClrScheme>
      <a:clrScheme name="Balance 4">
        <a:dk1>
          <a:srgbClr val="005A58"/>
        </a:dk1>
        <a:lt1>
          <a:srgbClr val="FFFFFF"/>
        </a:lt1>
        <a:dk2>
          <a:srgbClr val="00716E"/>
        </a:dk2>
        <a:lt2>
          <a:srgbClr val="FFFF99"/>
        </a:lt2>
        <a:accent1>
          <a:srgbClr val="2DB3B0"/>
        </a:accent1>
        <a:accent2>
          <a:srgbClr val="6D6FC7"/>
        </a:accent2>
        <a:accent3>
          <a:srgbClr val="AABBBA"/>
        </a:accent3>
        <a:accent4>
          <a:srgbClr val="DADADA"/>
        </a:accent4>
        <a:accent5>
          <a:srgbClr val="ADD6D4"/>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alance 5">
        <a:dk1>
          <a:srgbClr val="003366"/>
        </a:dk1>
        <a:lt1>
          <a:srgbClr val="FFFFFF"/>
        </a:lt1>
        <a:dk2>
          <a:srgbClr val="2B5481"/>
        </a:dk2>
        <a:lt2>
          <a:srgbClr val="E5FFFF"/>
        </a:lt2>
        <a:accent1>
          <a:srgbClr val="336699"/>
        </a:accent1>
        <a:accent2>
          <a:srgbClr val="00B000"/>
        </a:accent2>
        <a:accent3>
          <a:srgbClr val="ACB3C1"/>
        </a:accent3>
        <a:accent4>
          <a:srgbClr val="DADADA"/>
        </a:accent4>
        <a:accent5>
          <a:srgbClr val="ADB8CA"/>
        </a:accent5>
        <a:accent6>
          <a:srgbClr val="009F00"/>
        </a:accent6>
        <a:hlink>
          <a:srgbClr val="00CCFF"/>
        </a:hlink>
        <a:folHlink>
          <a:srgbClr val="B5FFFB"/>
        </a:folHlink>
      </a:clrScheme>
      <a:clrMap bg1="dk2" tx1="lt1" bg2="dk1" tx2="lt2" accent1="accent1" accent2="accent2" accent3="accent3" accent4="accent4" accent5="accent5" accent6="accent6" hlink="hlink" folHlink="folHlink"/>
    </a:extraClrScheme>
    <a:extraClrScheme>
      <a:clrScheme name="Balance 6">
        <a:dk1>
          <a:srgbClr val="2F2D25"/>
        </a:dk1>
        <a:lt1>
          <a:srgbClr val="FFFFFF"/>
        </a:lt1>
        <a:dk2>
          <a:srgbClr val="656151"/>
        </a:dk2>
        <a:lt2>
          <a:srgbClr val="FFFFCC"/>
        </a:lt2>
        <a:accent1>
          <a:srgbClr val="818173"/>
        </a:accent1>
        <a:accent2>
          <a:srgbClr val="809EA8"/>
        </a:accent2>
        <a:accent3>
          <a:srgbClr val="B8B7B3"/>
        </a:accent3>
        <a:accent4>
          <a:srgbClr val="DADADA"/>
        </a:accent4>
        <a:accent5>
          <a:srgbClr val="C1C1BC"/>
        </a:accent5>
        <a:accent6>
          <a:srgbClr val="738F98"/>
        </a:accent6>
        <a:hlink>
          <a:srgbClr val="E2C86A"/>
        </a:hlink>
        <a:folHlink>
          <a:srgbClr val="B7B6A3"/>
        </a:folHlink>
      </a:clrScheme>
      <a:clrMap bg1="dk2" tx1="lt1" bg2="dk1" tx2="lt2" accent1="accent1" accent2="accent2" accent3="accent3" accent4="accent4" accent5="accent5" accent6="accent6" hlink="hlink" folHlink="folHlink"/>
    </a:extraClrScheme>
    <a:extraClrScheme>
      <a:clrScheme name="Balance 7">
        <a:dk1>
          <a:srgbClr val="B4AF80"/>
        </a:dk1>
        <a:lt1>
          <a:srgbClr val="FFFFFF"/>
        </a:lt1>
        <a:dk2>
          <a:srgbClr val="C8C6A2"/>
        </a:dk2>
        <a:lt2>
          <a:srgbClr val="827F4C"/>
        </a:lt2>
        <a:accent1>
          <a:srgbClr val="7C784E"/>
        </a:accent1>
        <a:accent2>
          <a:srgbClr val="A2A4AC"/>
        </a:accent2>
        <a:accent3>
          <a:srgbClr val="E0DFCE"/>
        </a:accent3>
        <a:accent4>
          <a:srgbClr val="DADADA"/>
        </a:accent4>
        <a:accent5>
          <a:srgbClr val="BFBEB2"/>
        </a:accent5>
        <a:accent6>
          <a:srgbClr val="92949B"/>
        </a:accent6>
        <a:hlink>
          <a:srgbClr val="33CCCC"/>
        </a:hlink>
        <a:folHlink>
          <a:srgbClr val="009999"/>
        </a:folHlink>
      </a:clrScheme>
      <a:clrMap bg1="dk2" tx1="lt1" bg2="dk1" tx2="lt2" accent1="accent1" accent2="accent2" accent3="accent3" accent4="accent4" accent5="accent5" accent6="accent6" hlink="hlink" folHlink="folHlink"/>
    </a:extraClrScheme>
    <a:extraClrScheme>
      <a:clrScheme name="Balance 8">
        <a:dk1>
          <a:srgbClr val="000000"/>
        </a:dk1>
        <a:lt1>
          <a:srgbClr val="DDDDDD"/>
        </a:lt1>
        <a:dk2>
          <a:srgbClr val="000000"/>
        </a:dk2>
        <a:lt2>
          <a:srgbClr val="B8B7D1"/>
        </a:lt2>
        <a:accent1>
          <a:srgbClr val="F1F0F4"/>
        </a:accent1>
        <a:accent2>
          <a:srgbClr val="C1BCFC"/>
        </a:accent2>
        <a:accent3>
          <a:srgbClr val="EBEBEB"/>
        </a:accent3>
        <a:accent4>
          <a:srgbClr val="000000"/>
        </a:accent4>
        <a:accent5>
          <a:srgbClr val="F7F6F8"/>
        </a:accent5>
        <a:accent6>
          <a:srgbClr val="AFAAE4"/>
        </a:accent6>
        <a:hlink>
          <a:srgbClr val="5454C6"/>
        </a:hlink>
        <a:folHlink>
          <a:srgbClr val="6A6F86"/>
        </a:folHlink>
      </a:clrScheme>
      <a:clrMap bg1="lt1" tx1="dk1" bg2="lt2" tx2="dk2" accent1="accent1" accent2="accent2" accent3="accent3" accent4="accent4" accent5="accent5" accent6="accent6" hlink="hlink" folHlink="folHlink"/>
    </a:extraClrScheme>
    <a:extraClrScheme>
      <a:clrScheme name="Balance 9">
        <a:dk1>
          <a:srgbClr val="000000"/>
        </a:dk1>
        <a:lt1>
          <a:srgbClr val="FFFFFF"/>
        </a:lt1>
        <a:dk2>
          <a:srgbClr val="00A29E"/>
        </a:dk2>
        <a:lt2>
          <a:srgbClr val="CBCBCB"/>
        </a:lt2>
        <a:accent1>
          <a:srgbClr val="E5E5FF"/>
        </a:accent1>
        <a:accent2>
          <a:srgbClr val="79CD6B"/>
        </a:accent2>
        <a:accent3>
          <a:srgbClr val="FFFFFF"/>
        </a:accent3>
        <a:accent4>
          <a:srgbClr val="000000"/>
        </a:accent4>
        <a:accent5>
          <a:srgbClr val="F0F0FF"/>
        </a:accent5>
        <a:accent6>
          <a:srgbClr val="6DBA60"/>
        </a:accent6>
        <a:hlink>
          <a:srgbClr val="4477DE"/>
        </a:hlink>
        <a:folHlink>
          <a:srgbClr val="65498F"/>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Glass Layers">
  <a:themeElements>
    <a:clrScheme name="Glass Layers 4">
      <a:dk1>
        <a:srgbClr val="006600"/>
      </a:dk1>
      <a:lt1>
        <a:srgbClr val="FFFFFF"/>
      </a:lt1>
      <a:dk2>
        <a:srgbClr val="008000"/>
      </a:dk2>
      <a:lt2>
        <a:srgbClr val="FFFFB7"/>
      </a:lt2>
      <a:accent1>
        <a:srgbClr val="99CC00"/>
      </a:accent1>
      <a:accent2>
        <a:srgbClr val="00CC00"/>
      </a:accent2>
      <a:accent3>
        <a:srgbClr val="AAC0AA"/>
      </a:accent3>
      <a:accent4>
        <a:srgbClr val="DADADA"/>
      </a:accent4>
      <a:accent5>
        <a:srgbClr val="CAE2AA"/>
      </a:accent5>
      <a:accent6>
        <a:srgbClr val="00B900"/>
      </a:accent6>
      <a:hlink>
        <a:srgbClr val="99FF66"/>
      </a:hlink>
      <a:folHlink>
        <a:srgbClr val="FFFF66"/>
      </a:folHlink>
    </a:clrScheme>
    <a:fontScheme name="Glass Layers">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lnDef>
  </a:objectDefaults>
  <a:extraClrSchemeLst>
    <a:extraClrScheme>
      <a:clrScheme name="Glass Layers 1">
        <a:dk1>
          <a:srgbClr val="FF9900"/>
        </a:dk1>
        <a:lt1>
          <a:srgbClr val="FFFFFF"/>
        </a:lt1>
        <a:dk2>
          <a:srgbClr val="FFCC66"/>
        </a:dk2>
        <a:lt2>
          <a:srgbClr val="CC6600"/>
        </a:lt2>
        <a:accent1>
          <a:srgbClr val="F05000"/>
        </a:accent1>
        <a:accent2>
          <a:srgbClr val="B28300"/>
        </a:accent2>
        <a:accent3>
          <a:srgbClr val="FFE2B8"/>
        </a:accent3>
        <a:accent4>
          <a:srgbClr val="DADADA"/>
        </a:accent4>
        <a:accent5>
          <a:srgbClr val="F6B3AA"/>
        </a:accent5>
        <a:accent6>
          <a:srgbClr val="A17600"/>
        </a:accent6>
        <a:hlink>
          <a:srgbClr val="99CC00"/>
        </a:hlink>
        <a:folHlink>
          <a:srgbClr val="008000"/>
        </a:folHlink>
      </a:clrScheme>
      <a:clrMap bg1="dk2" tx1="lt1" bg2="dk1" tx2="lt2" accent1="accent1" accent2="accent2" accent3="accent3" accent4="accent4" accent5="accent5" accent6="accent6" hlink="hlink" folHlink="folHlink"/>
    </a:extraClrScheme>
    <a:extraClrScheme>
      <a:clrScheme name="Glass Layers 2">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00"/>
        </a:hlink>
        <a:folHlink>
          <a:srgbClr val="FFFF99"/>
        </a:folHlink>
      </a:clrScheme>
      <a:clrMap bg1="dk2" tx1="lt1" bg2="dk1" tx2="lt2" accent1="accent1" accent2="accent2" accent3="accent3" accent4="accent4" accent5="accent5" accent6="accent6" hlink="hlink" folHlink="folHlink"/>
    </a:extraClrScheme>
    <a:extraClrScheme>
      <a:clrScheme name="Glass Layers 3">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DDFFBB"/>
        </a:folHlink>
      </a:clrScheme>
      <a:clrMap bg1="dk2" tx1="lt1" bg2="dk1" tx2="lt2" accent1="accent1" accent2="accent2" accent3="accent3" accent4="accent4" accent5="accent5" accent6="accent6" hlink="hlink" folHlink="folHlink"/>
    </a:extraClrScheme>
    <a:extraClrScheme>
      <a:clrScheme name="Glass Layers 4">
        <a:dk1>
          <a:srgbClr val="006600"/>
        </a:dk1>
        <a:lt1>
          <a:srgbClr val="FFFFFF"/>
        </a:lt1>
        <a:dk2>
          <a:srgbClr val="008000"/>
        </a:dk2>
        <a:lt2>
          <a:srgbClr val="FFFFB7"/>
        </a:lt2>
        <a:accent1>
          <a:srgbClr val="99CC00"/>
        </a:accent1>
        <a:accent2>
          <a:srgbClr val="00CC00"/>
        </a:accent2>
        <a:accent3>
          <a:srgbClr val="AAC0AA"/>
        </a:accent3>
        <a:accent4>
          <a:srgbClr val="DADADA"/>
        </a:accent4>
        <a:accent5>
          <a:srgbClr val="CAE2AA"/>
        </a:accent5>
        <a:accent6>
          <a:srgbClr val="00B900"/>
        </a:accent6>
        <a:hlink>
          <a:srgbClr val="99FF66"/>
        </a:hlink>
        <a:folHlink>
          <a:srgbClr val="FFFF66"/>
        </a:folHlink>
      </a:clrScheme>
      <a:clrMap bg1="dk2" tx1="lt1" bg2="dk1" tx2="lt2" accent1="accent1" accent2="accent2" accent3="accent3" accent4="accent4" accent5="accent5" accent6="accent6" hlink="hlink" folHlink="folHlink"/>
    </a:extraClrScheme>
    <a:extraClrScheme>
      <a:clrScheme name="Glass Layers 5">
        <a:dk1>
          <a:srgbClr val="000000"/>
        </a:dk1>
        <a:lt1>
          <a:srgbClr val="CCECFF"/>
        </a:lt1>
        <a:dk2>
          <a:srgbClr val="000000"/>
        </a:dk2>
        <a:lt2>
          <a:srgbClr val="D6EDEE"/>
        </a:lt2>
        <a:accent1>
          <a:srgbClr val="E8F0F4"/>
        </a:accent1>
        <a:accent2>
          <a:srgbClr val="8EAAFA"/>
        </a:accent2>
        <a:accent3>
          <a:srgbClr val="E2F4FF"/>
        </a:accent3>
        <a:accent4>
          <a:srgbClr val="000000"/>
        </a:accent4>
        <a:accent5>
          <a:srgbClr val="F2F6F8"/>
        </a:accent5>
        <a:accent6>
          <a:srgbClr val="809AE3"/>
        </a:accent6>
        <a:hlink>
          <a:srgbClr val="0066FF"/>
        </a:hlink>
        <a:folHlink>
          <a:srgbClr val="9947FD"/>
        </a:folHlink>
      </a:clrScheme>
      <a:clrMap bg1="lt1" tx1="dk1" bg2="lt2" tx2="dk2" accent1="accent1" accent2="accent2" accent3="accent3" accent4="accent4" accent5="accent5" accent6="accent6" hlink="hlink" folHlink="folHlink"/>
    </a:extraClrScheme>
    <a:extraClrScheme>
      <a:clrScheme name="Glass Layers 6">
        <a:dk1>
          <a:srgbClr val="48486A"/>
        </a:dk1>
        <a:lt1>
          <a:srgbClr val="FFFFFF"/>
        </a:lt1>
        <a:dk2>
          <a:srgbClr val="000099"/>
        </a:dk2>
        <a:lt2>
          <a:srgbClr val="F8F8F8"/>
        </a:lt2>
        <a:accent1>
          <a:srgbClr val="6699FF"/>
        </a:accent1>
        <a:accent2>
          <a:srgbClr val="0000FF"/>
        </a:accent2>
        <a:accent3>
          <a:srgbClr val="AAAACA"/>
        </a:accent3>
        <a:accent4>
          <a:srgbClr val="DADADA"/>
        </a:accent4>
        <a:accent5>
          <a:srgbClr val="B8CAFF"/>
        </a:accent5>
        <a:accent6>
          <a:srgbClr val="0000E7"/>
        </a:accent6>
        <a:hlink>
          <a:srgbClr val="3DCCFF"/>
        </a:hlink>
        <a:folHlink>
          <a:srgbClr val="CCECFF"/>
        </a:folHlink>
      </a:clrScheme>
      <a:clrMap bg1="dk2" tx1="lt1" bg2="dk1" tx2="lt2" accent1="accent1" accent2="accent2" accent3="accent3" accent4="accent4" accent5="accent5" accent6="accent6" hlink="hlink" folHlink="folHlink"/>
    </a:extraClrScheme>
    <a:extraClrScheme>
      <a:clrScheme name="Glass Layers 7">
        <a:dk1>
          <a:srgbClr val="573F8B"/>
        </a:dk1>
        <a:lt1>
          <a:srgbClr val="FFFFFF"/>
        </a:lt1>
        <a:dk2>
          <a:srgbClr val="666699"/>
        </a:dk2>
        <a:lt2>
          <a:srgbClr val="D9D9FF"/>
        </a:lt2>
        <a:accent1>
          <a:srgbClr val="CC99FF"/>
        </a:accent1>
        <a:accent2>
          <a:srgbClr val="9933FF"/>
        </a:accent2>
        <a:accent3>
          <a:srgbClr val="B8B8CA"/>
        </a:accent3>
        <a:accent4>
          <a:srgbClr val="DADADA"/>
        </a:accent4>
        <a:accent5>
          <a:srgbClr val="E2CAFF"/>
        </a:accent5>
        <a:accent6>
          <a:srgbClr val="8A2DE7"/>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Glass Layers 8">
        <a:dk1>
          <a:srgbClr val="000000"/>
        </a:dk1>
        <a:lt1>
          <a:srgbClr val="EAEAEA"/>
        </a:lt1>
        <a:dk2>
          <a:srgbClr val="000000"/>
        </a:dk2>
        <a:lt2>
          <a:srgbClr val="C1C2CB"/>
        </a:lt2>
        <a:accent1>
          <a:srgbClr val="F1F1F7"/>
        </a:accent1>
        <a:accent2>
          <a:srgbClr val="8C8CB4"/>
        </a:accent2>
        <a:accent3>
          <a:srgbClr val="F3F3F3"/>
        </a:accent3>
        <a:accent4>
          <a:srgbClr val="000000"/>
        </a:accent4>
        <a:accent5>
          <a:srgbClr val="F7F7FA"/>
        </a:accent5>
        <a:accent6>
          <a:srgbClr val="7E7EA3"/>
        </a:accent6>
        <a:hlink>
          <a:srgbClr val="A3FFFF"/>
        </a:hlink>
        <a:folHlink>
          <a:srgbClr val="9E99FF"/>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Curtain Call">
  <a:themeElements>
    <a:clrScheme name="Curtain Call 1">
      <a:dk1>
        <a:srgbClr val="602000"/>
      </a:dk1>
      <a:lt1>
        <a:srgbClr val="FFFFFF"/>
      </a:lt1>
      <a:dk2>
        <a:srgbClr val="800000"/>
      </a:dk2>
      <a:lt2>
        <a:srgbClr val="FFFFCC"/>
      </a:lt2>
      <a:accent1>
        <a:srgbClr val="FF3300"/>
      </a:accent1>
      <a:accent2>
        <a:srgbClr val="000000"/>
      </a:accent2>
      <a:accent3>
        <a:srgbClr val="C0AAAA"/>
      </a:accent3>
      <a:accent4>
        <a:srgbClr val="DADADA"/>
      </a:accent4>
      <a:accent5>
        <a:srgbClr val="FFADAA"/>
      </a:accent5>
      <a:accent6>
        <a:srgbClr val="000000"/>
      </a:accent6>
      <a:hlink>
        <a:srgbClr val="EBF25A"/>
      </a:hlink>
      <a:folHlink>
        <a:srgbClr val="F2AA68"/>
      </a:folHlink>
    </a:clrScheme>
    <a:fontScheme name="Curtain Call">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urtain Call 1">
        <a:dk1>
          <a:srgbClr val="602000"/>
        </a:dk1>
        <a:lt1>
          <a:srgbClr val="FFFFFF"/>
        </a:lt1>
        <a:dk2>
          <a:srgbClr val="800000"/>
        </a:dk2>
        <a:lt2>
          <a:srgbClr val="FFFFCC"/>
        </a:lt2>
        <a:accent1>
          <a:srgbClr val="FF3300"/>
        </a:accent1>
        <a:accent2>
          <a:srgbClr val="000000"/>
        </a:accent2>
        <a:accent3>
          <a:srgbClr val="C0AAAA"/>
        </a:accent3>
        <a:accent4>
          <a:srgbClr val="DADADA"/>
        </a:accent4>
        <a:accent5>
          <a:srgbClr val="FFADAA"/>
        </a:accent5>
        <a:accent6>
          <a:srgbClr val="000000"/>
        </a:accent6>
        <a:hlink>
          <a:srgbClr val="EBF25A"/>
        </a:hlink>
        <a:folHlink>
          <a:srgbClr val="F2AA68"/>
        </a:folHlink>
      </a:clrScheme>
      <a:clrMap bg1="dk2" tx1="lt1" bg2="dk1" tx2="lt2" accent1="accent1" accent2="accent2" accent3="accent3" accent4="accent4" accent5="accent5" accent6="accent6" hlink="hlink" folHlink="folHlink"/>
    </a:extraClrScheme>
    <a:extraClrScheme>
      <a:clrScheme name="Curtain Call 2">
        <a:dk1>
          <a:srgbClr val="000066"/>
        </a:dk1>
        <a:lt1>
          <a:srgbClr val="FFFFFF"/>
        </a:lt1>
        <a:dk2>
          <a:srgbClr val="000099"/>
        </a:dk2>
        <a:lt2>
          <a:srgbClr val="D8F6F8"/>
        </a:lt2>
        <a:accent1>
          <a:srgbClr val="0099FF"/>
        </a:accent1>
        <a:accent2>
          <a:srgbClr val="00003A"/>
        </a:accent2>
        <a:accent3>
          <a:srgbClr val="AAAACA"/>
        </a:accent3>
        <a:accent4>
          <a:srgbClr val="DADADA"/>
        </a:accent4>
        <a:accent5>
          <a:srgbClr val="AACAFF"/>
        </a:accent5>
        <a:accent6>
          <a:srgbClr val="000034"/>
        </a:accent6>
        <a:hlink>
          <a:srgbClr val="DDD925"/>
        </a:hlink>
        <a:folHlink>
          <a:srgbClr val="72C676"/>
        </a:folHlink>
      </a:clrScheme>
      <a:clrMap bg1="dk2" tx1="lt1" bg2="dk1" tx2="lt2" accent1="accent1" accent2="accent2" accent3="accent3" accent4="accent4" accent5="accent5" accent6="accent6" hlink="hlink" folHlink="folHlink"/>
    </a:extraClrScheme>
    <a:extraClrScheme>
      <a:clrScheme name="Curtain Call 3">
        <a:dk1>
          <a:srgbClr val="4C3D57"/>
        </a:dk1>
        <a:lt1>
          <a:srgbClr val="FFFFFF"/>
        </a:lt1>
        <a:dk2>
          <a:srgbClr val="660066"/>
        </a:dk2>
        <a:lt2>
          <a:srgbClr val="FDFBE3"/>
        </a:lt2>
        <a:accent1>
          <a:srgbClr val="976C9E"/>
        </a:accent1>
        <a:accent2>
          <a:srgbClr val="1E1822"/>
        </a:accent2>
        <a:accent3>
          <a:srgbClr val="B8AAB8"/>
        </a:accent3>
        <a:accent4>
          <a:srgbClr val="DADADA"/>
        </a:accent4>
        <a:accent5>
          <a:srgbClr val="C9BACC"/>
        </a:accent5>
        <a:accent6>
          <a:srgbClr val="1A151E"/>
        </a:accent6>
        <a:hlink>
          <a:srgbClr val="D8C460"/>
        </a:hlink>
        <a:folHlink>
          <a:srgbClr val="C3C2BD"/>
        </a:folHlink>
      </a:clrScheme>
      <a:clrMap bg1="dk2" tx1="lt1" bg2="dk1" tx2="lt2" accent1="accent1" accent2="accent2" accent3="accent3" accent4="accent4" accent5="accent5" accent6="accent6" hlink="hlink" folHlink="folHlink"/>
    </a:extraClrScheme>
    <a:extraClrScheme>
      <a:clrScheme name="Curtain Call 4">
        <a:dk1>
          <a:srgbClr val="334D3F"/>
        </a:dk1>
        <a:lt1>
          <a:srgbClr val="FFFFFF"/>
        </a:lt1>
        <a:dk2>
          <a:srgbClr val="008000"/>
        </a:dk2>
        <a:lt2>
          <a:srgbClr val="D3F1DB"/>
        </a:lt2>
        <a:accent1>
          <a:srgbClr val="4A6D84"/>
        </a:accent1>
        <a:accent2>
          <a:srgbClr val="213329"/>
        </a:accent2>
        <a:accent3>
          <a:srgbClr val="AAC0AA"/>
        </a:accent3>
        <a:accent4>
          <a:srgbClr val="DADADA"/>
        </a:accent4>
        <a:accent5>
          <a:srgbClr val="B1BAC2"/>
        </a:accent5>
        <a:accent6>
          <a:srgbClr val="1D2D24"/>
        </a:accent6>
        <a:hlink>
          <a:srgbClr val="F0B100"/>
        </a:hlink>
        <a:folHlink>
          <a:srgbClr val="C37103"/>
        </a:folHlink>
      </a:clrScheme>
      <a:clrMap bg1="dk2" tx1="lt1" bg2="dk1" tx2="lt2" accent1="accent1" accent2="accent2" accent3="accent3" accent4="accent4" accent5="accent5" accent6="accent6" hlink="hlink" folHlink="folHlink"/>
    </a:extraClrScheme>
    <a:extraClrScheme>
      <a:clrScheme name="Curtain Call 5">
        <a:dk1>
          <a:srgbClr val="566858"/>
        </a:dk1>
        <a:lt1>
          <a:srgbClr val="FFFFFF"/>
        </a:lt1>
        <a:dk2>
          <a:srgbClr val="6D8771"/>
        </a:dk2>
        <a:lt2>
          <a:srgbClr val="ECECB2"/>
        </a:lt2>
        <a:accent1>
          <a:srgbClr val="76A571"/>
        </a:accent1>
        <a:accent2>
          <a:srgbClr val="465648"/>
        </a:accent2>
        <a:accent3>
          <a:srgbClr val="BAC3BB"/>
        </a:accent3>
        <a:accent4>
          <a:srgbClr val="DADADA"/>
        </a:accent4>
        <a:accent5>
          <a:srgbClr val="BDCFBB"/>
        </a:accent5>
        <a:accent6>
          <a:srgbClr val="3F4D40"/>
        </a:accent6>
        <a:hlink>
          <a:srgbClr val="FFDC0B"/>
        </a:hlink>
        <a:folHlink>
          <a:srgbClr val="FC9916"/>
        </a:folHlink>
      </a:clrScheme>
      <a:clrMap bg1="dk2" tx1="lt1" bg2="dk1" tx2="lt2" accent1="accent1" accent2="accent2" accent3="accent3" accent4="accent4" accent5="accent5" accent6="accent6" hlink="hlink" folHlink="folHlink"/>
    </a:extraClrScheme>
    <a:extraClrScheme>
      <a:clrScheme name="Curtain Call 6">
        <a:dk1>
          <a:srgbClr val="0A6866"/>
        </a:dk1>
        <a:lt1>
          <a:srgbClr val="FFFFFF"/>
        </a:lt1>
        <a:dk2>
          <a:srgbClr val="0D8784"/>
        </a:dk2>
        <a:lt2>
          <a:srgbClr val="B8DEC6"/>
        </a:lt2>
        <a:accent1>
          <a:srgbClr val="3C7652"/>
        </a:accent1>
        <a:accent2>
          <a:srgbClr val="005250"/>
        </a:accent2>
        <a:accent3>
          <a:srgbClr val="AAC3C2"/>
        </a:accent3>
        <a:accent4>
          <a:srgbClr val="DADADA"/>
        </a:accent4>
        <a:accent5>
          <a:srgbClr val="AFBDB3"/>
        </a:accent5>
        <a:accent6>
          <a:srgbClr val="004948"/>
        </a:accent6>
        <a:hlink>
          <a:srgbClr val="00E0A5"/>
        </a:hlink>
        <a:folHlink>
          <a:srgbClr val="00CCFF"/>
        </a:folHlink>
      </a:clrScheme>
      <a:clrMap bg1="dk2" tx1="lt1" bg2="dk1" tx2="lt2" accent1="accent1" accent2="accent2" accent3="accent3" accent4="accent4" accent5="accent5" accent6="accent6" hlink="hlink" folHlink="folHlink"/>
    </a:extraClrScheme>
    <a:extraClrScheme>
      <a:clrScheme name="Curtain Call 7">
        <a:dk1>
          <a:srgbClr val="50688C"/>
        </a:dk1>
        <a:lt1>
          <a:srgbClr val="FFFFFF"/>
        </a:lt1>
        <a:dk2>
          <a:srgbClr val="6E87AC"/>
        </a:dk2>
        <a:lt2>
          <a:srgbClr val="FFFFFF"/>
        </a:lt2>
        <a:accent1>
          <a:srgbClr val="376EA5"/>
        </a:accent1>
        <a:accent2>
          <a:srgbClr val="445876"/>
        </a:accent2>
        <a:accent3>
          <a:srgbClr val="BAC3D2"/>
        </a:accent3>
        <a:accent4>
          <a:srgbClr val="DADADA"/>
        </a:accent4>
        <a:accent5>
          <a:srgbClr val="AEBACF"/>
        </a:accent5>
        <a:accent6>
          <a:srgbClr val="3D4F6A"/>
        </a:accent6>
        <a:hlink>
          <a:srgbClr val="66CCFF"/>
        </a:hlink>
        <a:folHlink>
          <a:srgbClr val="CCCCFF"/>
        </a:folHlink>
      </a:clrScheme>
      <a:clrMap bg1="dk2" tx1="lt1" bg2="dk1" tx2="lt2" accent1="accent1" accent2="accent2" accent3="accent3" accent4="accent4" accent5="accent5" accent6="accent6" hlink="hlink" folHlink="folHlink"/>
    </a:extraClrScheme>
    <a:extraClrScheme>
      <a:clrScheme name="Curtain Call 8">
        <a:dk1>
          <a:srgbClr val="000000"/>
        </a:dk1>
        <a:lt1>
          <a:srgbClr val="DDDCC5"/>
        </a:lt1>
        <a:dk2>
          <a:srgbClr val="000000"/>
        </a:dk2>
        <a:lt2>
          <a:srgbClr val="C9C6A5"/>
        </a:lt2>
        <a:accent1>
          <a:srgbClr val="C0C0C0"/>
        </a:accent1>
        <a:accent2>
          <a:srgbClr val="B0AC90"/>
        </a:accent2>
        <a:accent3>
          <a:srgbClr val="EBEBDF"/>
        </a:accent3>
        <a:accent4>
          <a:srgbClr val="000000"/>
        </a:accent4>
        <a:accent5>
          <a:srgbClr val="DCDCDC"/>
        </a:accent5>
        <a:accent6>
          <a:srgbClr val="9F9B82"/>
        </a:accent6>
        <a:hlink>
          <a:srgbClr val="666699"/>
        </a:hlink>
        <a:folHlink>
          <a:srgbClr val="905C80"/>
        </a:folHlink>
      </a:clrScheme>
      <a:clrMap bg1="lt1" tx1="dk1" bg2="lt2" tx2="dk2" accent1="accent1" accent2="accent2" accent3="accent3" accent4="accent4" accent5="accent5" accent6="accent6" hlink="hlink" folHlink="folHlink"/>
    </a:extraClrScheme>
    <a:extraClrScheme>
      <a:clrScheme name="Curtain Call 9">
        <a:dk1>
          <a:srgbClr val="000000"/>
        </a:dk1>
        <a:lt1>
          <a:srgbClr val="FFFFFF"/>
        </a:lt1>
        <a:dk2>
          <a:srgbClr val="000099"/>
        </a:dk2>
        <a:lt2>
          <a:srgbClr val="DDDDDD"/>
        </a:lt2>
        <a:accent1>
          <a:srgbClr val="C6D4D4"/>
        </a:accent1>
        <a:accent2>
          <a:srgbClr val="C0C0C0"/>
        </a:accent2>
        <a:accent3>
          <a:srgbClr val="FFFFFF"/>
        </a:accent3>
        <a:accent4>
          <a:srgbClr val="000000"/>
        </a:accent4>
        <a:accent5>
          <a:srgbClr val="DFE6E6"/>
        </a:accent5>
        <a:accent6>
          <a:srgbClr val="AEAEAE"/>
        </a:accent6>
        <a:hlink>
          <a:srgbClr val="6600FF"/>
        </a:hlink>
        <a:folHlink>
          <a:srgbClr val="9900CC"/>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Globe">
  <a:themeElements>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Globe">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lnDef>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Mountain Top">
  <a:themeElements>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Mountain Top">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lnDef>
  </a:objectDefaults>
  <a:extraClrSchemeLst>
    <a:extraClrScheme>
      <a:clrScheme name="Mountain Top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Mountain Top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Mountain Top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Mountain Top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Mountain Top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Mountain Top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Mountain Top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Mountain Top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Theme2</Template>
  <TotalTime>2723</TotalTime>
  <Words>851</Words>
  <Application>Microsoft Office PowerPoint</Application>
  <PresentationFormat>On-screen Show (4:3)</PresentationFormat>
  <Paragraphs>125</Paragraphs>
  <Slides>15</Slides>
  <Notes>0</Notes>
  <HiddenSlides>0</HiddenSlides>
  <MMClips>0</MMClips>
  <ScaleCrop>false</ScaleCrop>
  <HeadingPairs>
    <vt:vector size="6" baseType="variant">
      <vt:variant>
        <vt:lpstr>Fonts Used</vt:lpstr>
      </vt:variant>
      <vt:variant>
        <vt:i4>6</vt:i4>
      </vt:variant>
      <vt:variant>
        <vt:lpstr>Theme</vt:lpstr>
      </vt:variant>
      <vt:variant>
        <vt:i4>6</vt:i4>
      </vt:variant>
      <vt:variant>
        <vt:lpstr>Slide Titles</vt:lpstr>
      </vt:variant>
      <vt:variant>
        <vt:i4>15</vt:i4>
      </vt:variant>
    </vt:vector>
  </HeadingPairs>
  <TitlesOfParts>
    <vt:vector size="27" baseType="lpstr">
      <vt:lpstr>Arial</vt:lpstr>
      <vt:lpstr>Arial Black</vt:lpstr>
      <vt:lpstr>Tahoma</vt:lpstr>
      <vt:lpstr>Times New Roman</vt:lpstr>
      <vt:lpstr>Verdana</vt:lpstr>
      <vt:lpstr>Wingdings</vt:lpstr>
      <vt:lpstr>Theme2</vt:lpstr>
      <vt:lpstr>Balance</vt:lpstr>
      <vt:lpstr>Glass Layers</vt:lpstr>
      <vt:lpstr>Curtain Call</vt:lpstr>
      <vt:lpstr>Globe</vt:lpstr>
      <vt:lpstr>Mountain Top</vt:lpstr>
      <vt:lpstr>BAB 15  MENERIMA DAN MELANJUTKAN PENUGASAN &amp;  BAB16 STRATEGI AUDIT MENYELURUH</vt:lpstr>
      <vt:lpstr>MENERIMA DAN MELANJUTKAN PENUGASAN</vt:lpstr>
      <vt:lpstr>Kewajiban auditor:</vt:lpstr>
      <vt:lpstr>Proses kenerima/ melanjutkan/ menolak penugasan</vt:lpstr>
      <vt:lpstr>Sebelum KAP memutuskan untuk menerima atau mempertahankan suatu penugasan, auditor harus:</vt:lpstr>
      <vt:lpstr>Lanjutan......</vt:lpstr>
      <vt:lpstr>Menerima penugasan </vt:lpstr>
      <vt:lpstr>Pengecekan latar belakang</vt:lpstr>
      <vt:lpstr>LAMPIRAN 1 menggunakan bahasa international, sedangkan pada lampiran 2 menggunakan bahasa Indonesia. Dalam pembahasan lampiran tersebut mengenai surat perikatan audit (Kertas Surat KAP) yang berisi tentang mengaudit laporan keuangan dengan tujuan memberikan opini atas laporan keuangan.</vt:lpstr>
      <vt:lpstr>Lanjutan,…….</vt:lpstr>
      <vt:lpstr>BAB 16 {STRATEGY AUDIT MENYELURUH} Bagan Proses Audit</vt:lpstr>
      <vt:lpstr>ISA 300 (Rencana Audit &amp; Strategi Audit secara Menyeluruh)</vt:lpstr>
      <vt:lpstr>Perencanaan Audit </vt:lpstr>
      <vt:lpstr>Lanjutan…………………</vt:lpstr>
      <vt:lpstr>Mengomunikasikan Rencana audit</vt:lpstr>
    </vt:vector>
  </TitlesOfParts>
  <Company>home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BAB 16 STRATEGI AUDIT MENYELURUH</dc:title>
  <dc:creator>ismail - [2010]</dc:creator>
  <cp:lastModifiedBy>HP</cp:lastModifiedBy>
  <cp:revision>170</cp:revision>
  <dcterms:created xsi:type="dcterms:W3CDTF">2013-12-26T12:42:34Z</dcterms:created>
  <dcterms:modified xsi:type="dcterms:W3CDTF">2017-10-15T17:48:31Z</dcterms:modified>
</cp:coreProperties>
</file>